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118D80-3CD6-42A7-AC09-56155907DE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CDBF6A-4924-4E10-AE70-BF66991AD9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716895A-AAE6-4839-80BC-B0559E3A46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D9602AD-4ACD-4ABF-AD01-935C183B1C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5DD153-56D0-473A-BF83-3DCC9E72B15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EB06E6-C593-44AA-BE83-C0E5F58286F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18B18B-E7F4-40B1-849A-331B945BAA8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F10FDC-2180-49C0-8818-7162035E90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61049E-6332-4082-A307-B461AA1EEA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D6A55B-BF33-41E3-B83F-7FF3DAA7AF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954F55-4F0B-4909-A298-43B2401ACE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812213607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金属材料防汛救灾演示</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防汛救灾背景与意义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金属材料基本特性与分类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防汛救灾用金属结构设计与制造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现场实施过程与效果评估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未来发展趋势及挑战应对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总结回顾与拓展思考</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防汛救灾背景与意义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5093" r="1509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近年来，全球气候变化加剧，极端天气事件增多，暴雨洪涝灾害频繁发生，给人类生命财产安全带来严重威胁。</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暴雨洪涝灾害频发</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暴雨洪涝灾害不仅会导致人员伤亡和财产损失，还会对交通、通讯、能源等基础设施造成破坏，影响社会稳定和经济发展。</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灾害影响广泛</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自然灾害频发现状及影响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强度高、耐久性好</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金属材料具有较高的强度和耐久性，能够承受极端天气条件下的压力和冲击，为防汛救灾提供可靠的保障。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易于加工和运输</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金属材料易于加工成各种形状和规格，方便在灾区现场进行快速搭建和安装。同时，金属材料也易于运输和储存，有利于救灾物资的及时调配和分发。</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金属材料在防汛救灾中应用价值</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4389" b="438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提高防汛救灾效率</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通过提升金属材料的应用水平，可以优化防汛救灾设施的结构设计和制造工艺，提高设施的防洪能力和稳定性，从而提高防汛救灾的效率。</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推动相关产业发展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金属材料的广泛应用将带动相关产业的发展，如冶金、加工制造、物流等，形成完整的产业链，为灾区重建和经济发展提供有力支持。</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加强国际合作与交流</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在全球气候变化的背景下，各国应加强在防汛救灾领域的国际合作与交流，共同研究和发展先进的金属材料及其应用技术，共同应对自然灾害带来的挑战。</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提升金属材料应用水平重要性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金属材料基本特性与分类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1666" r="11666"/>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高强度、良好的塑性和韧性，易于加工和焊接，广泛应用于结构和机械制造。</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钢铁</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轻质、高强度、良好的耐腐蚀性，易于加工和成形，适用于航空航天和汽车制造等领域。</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铝合金</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优良的导电性、导热性和耐腐蚀性，良好的加工性能，广泛应用于电气、化工、建筑等领域。</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铜及铜合金</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高强度、低密度、良好的耐腐蚀性和高温性能，适用于航空航天、医疗器械等高端领域。</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钛合金</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常见金属材料类型及特点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25" r="1462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金属材料的耐腐蚀性取决于其成分、组织结构和环境条件。例如，不锈钢具有优异的耐腐蚀性，适用于潮湿和腐蚀性环境。</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耐腐蚀性</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金属材料的强度是指其抵抗外力破坏的能力。高强度金属材料如钢铁和钛合金能够承受较大的载荷和压力。</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强度</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金属材料的韧性是指其在受到外力作用时能够吸收能量并发生塑性变形的能力。具有良好韧性的金属材料如铜合金和铝合金能够抵抗冲击和振动。</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韧性</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耐腐蚀性、强度和韧性等性能分析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6" r="16626"/>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建议使用高强度、耐腐蚀的钢铁或混凝土材料，以确保堤坝的稳固和安全。</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防洪堤坝</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救援船只</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临时桥梁</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灾后重建</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建议使用轻质、高强度的铝合金材料，以减轻船只自重并提高载重能力。</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建议使用易于加工和焊接的钢铁材料，以便快速搭建和拆除桥梁。</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建议使用具有良好耐腐蚀性、强度和韧性的铜合金或钛合金材料，以提高建筑物的抗震和抗风能力。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不同场景下适用材料选择建议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防汛救灾用金属结构设计与制造</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洪水灾害</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设计防洪墙、闸门等结构，采用高强度钢材和耐腐蚀材料，确保结构在洪水冲击下稳定可靠。</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泥石流灾害</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研发泥石流防护网、拦石坝等结构，使用耐磨、耐冲击的金属材料，有效拦截和分散泥石流。</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地震灾害</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设计抗震支架、减震沟等结构，采用高韧性钢材和减震技术，提高金属结构的抗震性能。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针对不同灾害类型结构设计方案</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激光切割技术</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利用高精度激光切割机对金属板材进行快速、准确的切割，提高生产效率和产品质量。</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焊接机器人技术</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采用自动化焊接机器人进行金属结构的焊接，确保焊缝质量和生产效率。</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3D打印技术</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应用3D打印技术制造复杂金属结构，缩短生产周期，降低成本。</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先进制造技术在金属结构生产中应用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https://d.book118.com/258122136072006031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2024-09-08T12:38:47.276</cp:lastPrinted>
  <dcterms:created xsi:type="dcterms:W3CDTF">2024-09-08T04:38:47Z</dcterms:created>
  <dcterms:modified xsi:type="dcterms:W3CDTF">2024-09-08T04:38:49Z</dcterms:modified>
</cp:coreProperties>
</file>