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75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BF5C7-ADD6-4495-B47F-B872E951B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5CC47-3B45-482D-9364-B15355B13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B30EC-90FE-4C22-A138-70A7DA2EA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2E627D-F43F-44B2-A416-DA4CD8141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A70A75-47B8-45D3-B79F-FCAF9684D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75045E-11BB-43B1-9C0B-4596ECD8A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54EBD0-D68E-4F1A-A0BA-3D9F5162D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11C412-5BE0-4967-A2A4-8B83D19E2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9351E9-AD00-41BC-82E9-B35586632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6FF17-1278-4223-A75F-B0E82C03A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C5F474-9B5A-47BE-B117-0CCC28D1B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image" Target="../media/image1.png" /><Relationship Id="rId18" Type="http://schemas.openxmlformats.org/officeDocument/2006/relationships/tags" Target="../tags/tag62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9" name="图片 8" descr="图片4"/>
          <p:cNvPicPr>
            <a:picLocks noChangeAspect="1"/>
          </p:cNvPicPr>
          <p:nvPr userDrawn="1"/>
        </p:nvPicPr>
        <p:blipFill>
          <a:blip r:embed="rId17"/>
          <a:stretch>
            <a:fillRect/>
          </a:stretch>
        </p:blipFill>
        <p:spPr>
          <a:xfrm>
            <a:off x="0" y="0"/>
            <a:ext cx="12192000" cy="6855460"/>
          </a:xfrm>
          <a:prstGeom prst="rect">
            <a:avLst/>
          </a:prstGeom>
        </p:spPr>
      </p:pic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slideLayout" Target="../slideLayouts/slideLayout12.xml" /><Relationship Id="rId5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Layout" Target="../slideLayouts/slideLayout18.xml" /><Relationship Id="rId7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notesSlide" Target="../notesSlides/notesSlide3.xml" /><Relationship Id="rId7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4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notesSlide" Target="../notesSlides/notesSlide6.xml" /><Relationship Id="rId7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7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notesSlide" Target="../notesSlides/notesSlide8.xml" /><Relationship Id="rId7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9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2213712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2030730" y="1004570"/>
            <a:ext cx="8130540" cy="1269365"/>
          </a:xfrm>
          <a:noFill/>
        </p:spPr>
        <p:txBody>
          <a:bodyPr anchor="ctr" anchorCtr="0"/>
          <a:lstStyle/>
          <a:p>
            <a:pPr lvl="0"/>
            <a:r>
              <a:rPr lang="zh-CN" altLang="zh-CN"/>
              <a:t>防台风安全教育</a:t>
            </a:r>
            <a:endParaRPr lang="zh-CN" altLang="en-US"/>
          </a:p>
        </p:txBody>
      </p:sp>
      <p:sp>
        <p:nvSpPr>
          <p:cNvPr id="3" name="封面"/>
          <p:cNvSpPr>
            <a:spLocks noGrp="1"/>
          </p:cNvSpPr>
          <p:nvPr>
            <p:ph type="subTitle" idx="1"/>
          </p:nvPr>
        </p:nvSpPr>
        <p:spPr>
          <a:xfrm>
            <a:off x="1198880" y="3560445"/>
            <a:ext cx="473075" cy="203200"/>
          </a:xfrm>
        </p:spPr>
        <p:txBody>
          <a:bodyPr>
            <a:normAutofit fontScale="25000"/>
          </a:bodyPr>
          <a:lstStyle/>
          <a:p>
            <a:r>
              <a:rPr lang="en-US">
                <a:sym typeface="+mn-ea"/>
              </a:rPr>
              <a:t> </a:t>
            </a:r>
            <a:endParaRPr lang="en-US"/>
          </a:p>
        </p:txBody>
      </p:sp>
      <p:sp>
        <p:nvSpPr>
          <p:cNvPr id="4" name="文本框 3"/>
          <p:cNvSpPr txBox="1"/>
          <p:nvPr/>
        </p:nvSpPr>
        <p:spPr>
          <a:xfrm>
            <a:off x="4453255" y="4485640"/>
            <a:ext cx="406400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/>
              <a:t>汇报人：</a:t>
            </a:r>
            <a:r>
              <a:rPr lang="en-US" altLang="zh-CN"/>
              <a:t>  </a:t>
            </a:r>
            <a:endParaRPr lang="en-US" altLang="zh-CN"/>
          </a:p>
          <a:p>
            <a:pPr>
              <a:lnSpc>
                <a:spcPct val="200000"/>
              </a:lnSpc>
            </a:pPr>
            <a:r>
              <a:rPr lang="zh-CN" altLang="en-US"/>
              <a:t>时间：</a:t>
            </a:r>
            <a:r>
              <a:rPr lang="en-US" altLang="zh-CN"/>
              <a:t>2024</a:t>
            </a:r>
            <a:r>
              <a:rPr lang="zh-CN" altLang="en-US"/>
              <a:t>年</a:t>
            </a:r>
            <a:r>
              <a:rPr lang="en-US" altLang="zh-CN"/>
              <a:t>X</a:t>
            </a:r>
            <a:r>
              <a:rPr lang="zh-CN" altLang="en-US"/>
              <a:t>月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3"/>
          <p:cNvSpPr/>
          <p:nvPr/>
        </p:nvSpPr>
        <p:spPr>
          <a:xfrm>
            <a:off x="765798" y="169696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目录"/>
          <p:cNvSpPr>
            <a:spLocks noGrp="1"/>
          </p:cNvSpPr>
          <p:nvPr>
            <p:ph type="title" idx="4294967295"/>
          </p:nvPr>
        </p:nvSpPr>
        <p:spPr>
          <a:xfrm>
            <a:off x="883920" y="1814195"/>
            <a:ext cx="2991485" cy="2125980"/>
          </a:xfrm>
        </p:spPr>
        <p:txBody>
          <a:bodyPr>
            <a:noAutofit/>
          </a:bodyPr>
          <a:lstStyle/>
          <a:p>
            <a:r>
              <a:rPr lang="zh-CN" altLang="en-US" sz="4800"/>
              <a:t>目</a:t>
            </a:r>
            <a:r>
              <a:rPr lang="en-US" altLang="zh-CN" sz="4800"/>
              <a:t>   </a:t>
            </a:r>
            <a:r>
              <a:rPr lang="zh-CN" altLang="en-US" sz="4800"/>
              <a:t>录</a:t>
            </a:r>
            <a:endParaRPr lang="zh-CN" altLang="en-US" sz="4800"/>
          </a:p>
        </p:txBody>
      </p:sp>
      <p:sp>
        <p:nvSpPr>
          <p:cNvPr id="23" name="content"/>
          <p:cNvSpPr txBox="1"/>
          <p:nvPr/>
        </p:nvSpPr>
        <p:spPr>
          <a:xfrm>
            <a:off x="4057015" y="1246505"/>
            <a:ext cx="7692390" cy="452183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MiSans Heavy" panose="00000a00000000000000" charset="-122"/>
                <a:sym typeface="+mn-ea"/>
              </a:rPr>
              <a:t>第1章  简介
第2章  台风预警系统
第3章  防护设施建设
第4章  应急预案制定
第5章  亲子防灾教育
第6章  总结</a:t>
            </a:r>
            <a:endParaRPr lang="zh-CN" altLang="en-US" sz="24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MiSans Heavy" panose="00000a00000000000000" charset="-122"/>
              <a:sym typeface="+mn-ea"/>
            </a:endParaRPr>
          </a:p>
        </p:txBody>
      </p:sp>
      <p:cxnSp>
        <p:nvCxnSpPr>
          <p:cNvPr id="6" name="Connector 6"/>
          <p:cNvCxnSpPr/>
          <p:nvPr/>
        </p:nvCxnSpPr>
        <p:spPr>
          <a:xfrm flipH="1">
            <a:off x="3525751" y="309119"/>
            <a:ext cx="15240" cy="623951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-635"/>
            <a:ext cx="12192000" cy="6858635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/>
              <a:t>01</a:t>
            </a:r>
            <a:endParaRPr lang="zh-CN" altLang="en-US" sz="24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468755" y="2930525"/>
            <a:ext cx="7123430" cy="996315"/>
          </a:xfrm>
          <a:solidFill>
            <a:schemeClr val="bg1">
              <a:alpha val="42000"/>
            </a:schemeClr>
          </a:solidFill>
        </p:spPr>
        <p:txBody>
          <a:bodyPr/>
          <a:lstStyle/>
          <a:p>
            <a:r>
              <a:rPr sz="4500"/>
              <a:t>第一章 简介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39486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台风是一种热带气旋，能够带来强风和暴雨，对人类生命和财产造成巨大威胁。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台风的定义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台风的形成条件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超过26.5摄氏度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海水温度高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利于气旋的形成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大气湿度大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有利于风力加强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气压梯度适中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/>
              <a:t>台风的分类</a:t>
            </a:r>
            <a:endParaRPr lang="en-US" altLang="zh-CN"/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ym typeface="+mn-ea"/>
              </a:rPr>
              <a:t>风力6~7级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热带风暴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01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03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风力10~11级</a:t>
            </a:r>
            <a:endParaRPr lang="zh-CN" altLang="en-US" sz="1600"/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强台风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02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风力8~9级</a:t>
            </a:r>
            <a:endParaRPr lang="zh-CN" altLang="en-US" sz="1600"/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台风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652270"/>
            <a:ext cx="2536825" cy="814705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652905"/>
            <a:ext cx="2879090" cy="814070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652905"/>
            <a:ext cx="2689860" cy="814705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653540"/>
            <a:ext cx="2510790" cy="81407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940560"/>
            <a:ext cx="1965325" cy="462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山体滑坡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台风引发的地质灾害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940560"/>
            <a:ext cx="2303780" cy="462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交通受阻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道路封闭、交通拥堵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378315" y="1940560"/>
            <a:ext cx="2139950" cy="462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停电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电力设施受损，停电现象普遍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台风对生活的影响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940560"/>
            <a:ext cx="2235835" cy="462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洪水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台风带来的暴雨容易导致洪水</a:t>
            </a:r>
            <a:endParaRPr lang="en-US" altLang="zh-CN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tx1"/>
                </a:solidFill>
              </a:rPr>
              <a:t>应对台风的建议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1381125" y="2447290"/>
            <a:ext cx="7975600" cy="3154680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+mn-ea"/>
              </a:rPr>
              <a:t>在台风来临前，应妥善安置好家中的易受风雨影响的物品，确保居民的生命安全。在台风期间，避免外出，防止受伤。</a:t>
            </a:r>
            <a:endParaRPr lang="zh-CN" altLang="en-US">
              <a:ln>
                <a:noFill/>
                <a:prstDash val="sysDot"/>
              </a:ln>
              <a:solidFill>
                <a:schemeClr val="tx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-635"/>
            <a:ext cx="12192000" cy="6858635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/>
              <a:t>02</a:t>
            </a:r>
            <a:endParaRPr lang="zh-CN" altLang="en-US" sz="24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468755" y="2930525"/>
            <a:ext cx="7123430" cy="996315"/>
          </a:xfrm>
          <a:solidFill>
            <a:schemeClr val="bg1">
              <a:alpha val="42000"/>
            </a:schemeClr>
          </a:solidFill>
        </p:spPr>
        <p:txBody>
          <a:bodyPr/>
          <a:lstStyle/>
          <a:p>
            <a:r>
              <a:rPr sz="4500"/>
              <a:t>第2章 台风预警系统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39486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台风预警信号分为四个等级，分别为台风白色、蓝色、黄色和红色预警信号。这些不同的等级代表了台风的强度和可能对人们造成的影响。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台风预警信号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预警信号的意义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及时做好防护措施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提醒民众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减少台风带来的损失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减少损失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652270"/>
            <a:ext cx="2536825" cy="814705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652905"/>
            <a:ext cx="2879090" cy="814070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652905"/>
            <a:ext cx="2689860" cy="814705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653540"/>
            <a:ext cx="2510790" cy="81407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940560"/>
            <a:ext cx="1965325" cy="462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减少伤亡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让人们有更多的时间采取安全措施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940560"/>
            <a:ext cx="2303780" cy="462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减少财产损失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帮助人们更好地保护财产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378315" y="1940560"/>
            <a:ext cx="2139950" cy="462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预警系统的作用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940560"/>
            <a:ext cx="2235835" cy="462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提前预警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让人们有充分的时间做好准备工作</a:t>
            </a:r>
            <a:endParaRPr lang="en-US" altLang="zh-CN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防台风的措施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用木板或者遮板将窗户封住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封窗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用坚固的物品阻挡门口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堵门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准备足够的食物和水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备足食物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确保有足够的饮用水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备足水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/>
              <a:t>台风防护措施</a:t>
            </a:r>
            <a:endParaRPr lang="en-US" altLang="zh-CN"/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ym typeface="+mn-ea"/>
              </a:rPr>
              <a:t>保护室内安全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封窗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01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03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确保生存必需</a:t>
            </a:r>
            <a:endParaRPr lang="zh-CN" altLang="en-US" sz="1600"/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备足食物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02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防止强风进入室内</a:t>
            </a:r>
            <a:endParaRPr lang="zh-CN" altLang="en-US" sz="1600"/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堵门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-635"/>
            <a:ext cx="12192000" cy="6858635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/>
              <a:t>03</a:t>
            </a:r>
            <a:endParaRPr lang="zh-CN" altLang="en-US" sz="24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468755" y="2930525"/>
            <a:ext cx="7123430" cy="996315"/>
          </a:xfrm>
          <a:solidFill>
            <a:schemeClr val="bg1">
              <a:alpha val="42000"/>
            </a:schemeClr>
          </a:solidFill>
        </p:spPr>
        <p:txBody>
          <a:bodyPr/>
          <a:lstStyle/>
          <a:p>
            <a:r>
              <a:rPr sz="4500"/>
              <a:t>第3章 防护设施建设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39486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/>
              <a:t>防护设施的种类</a:t>
            </a:r>
            <a:endParaRPr lang="en-US" altLang="zh-CN"/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ym typeface="+mn-ea"/>
              </a:rPr>
              <a:t>用于减轻风力对建筑物的影响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防风墙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01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03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控制河水流量，防止城市内涝</a:t>
            </a:r>
            <a:endParaRPr lang="zh-CN" altLang="en-US" sz="1600"/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防洪闸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02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阻挡海浪，减少海浪对沿岸地区的侵蚀</a:t>
            </a:r>
            <a:endParaRPr lang="zh-CN" altLang="en-US" sz="1600"/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防浪堤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652270"/>
            <a:ext cx="2536825" cy="814705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652905"/>
            <a:ext cx="2879090" cy="814070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652905"/>
            <a:ext cx="2689860" cy="814705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653540"/>
            <a:ext cx="2510790" cy="81407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940560"/>
            <a:ext cx="1965325" cy="462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提高抗灾能力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增强城市和农村地区的抗风能力
降低灾害发生时的影响程度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940560"/>
            <a:ext cx="2303780" cy="462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保障基础设施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确保基础设施的正常运转
提高城市生活质量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378315" y="1940560"/>
            <a:ext cx="2139950" cy="462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防止次生灾害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减少台风带来的次生灾害发生几率
提高救援效率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防护设施的建设意义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940560"/>
            <a:ext cx="2235835" cy="462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减少损失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防护设施可以降低台风带来的破坏范围
保护人员和财产的安全</a:t>
            </a:r>
            <a:endParaRPr lang="en-US" altLang="zh-CN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防护设施建设标准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保证防护设施在恶劣天气下不倒塌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结构稳固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选用耐用的材料，延长防护设施的使用寿命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材料耐久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按照国家标准和规范进行建设，确保质量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符合规范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由专业设计师设计，满足防护要求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专业设计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https://d.book118.com/258122137122006044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28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05081_1*a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111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205081_1*b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UNIT_ISCONTENTSTITLE" val="1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4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DIAGRAM_GROUP_CODE" val="l1-1"/>
  <p:tag name="KSO_WM_UNIT_PRESET_TEXT" val="目录"/>
</p:tagLst>
</file>

<file path=ppt/tags/tag68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INDEX" val="1_1_1"/>
  <p:tag name="KSO_WM_TEMPLATE_CATEGORY" val="custom"/>
  <p:tag name="KSO_WM_TEMPLATE_INDEX" val="20230230"/>
  <p:tag name="KSO_WM_UNIT_LAYERLEVEL" val="1_1_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DIAGRAM_GROUP_CODE" val="l1-1"/>
  <p:tag name="KSO_WM_UNIT_TYPE" val="l_h_a"/>
  <p:tag name="KSO_WM_UNIT_ID" val="custom20230230_4*l_h_a*1_1_1"/>
  <p:tag name="KSO_WM_DIAGRAM_VERSION" val="3"/>
  <p:tag name="KSO_WM_UNIT_PRESET_TEXT" val="添加目录标题"/>
  <p:tag name="KSO_WM_DIAGRAM_MAX_ITEMCNT" val="8"/>
  <p:tag name="KSO_WM_DIAGRAM_MIN_ITEMCNT" val="2"/>
  <p:tag name="KSO_WM_DIAGRAM_VIRTUALLY_FRAME" val="{&quot;height&quot;:450.75,&quot;left&quot;:62.9,&quot;top&quot;:98.15,&quot;width&quot;:1061.6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SLIDE_ID" val="custom20230230_4"/>
  <p:tag name="KSO_WM_TEMPLATE_SUBCATEGORY" val="29"/>
  <p:tag name="KSO_WM_TEMPLATE_MASTER_TYPE" val="0"/>
  <p:tag name="KSO_WM_TEMPLATE_COLOR_TYPE" val="0"/>
  <p:tag name="KSO_WM_SLIDE_ITEM_CNT" val="4"/>
  <p:tag name="KSO_WM_SLIDE_INDEX" val="4"/>
  <p:tag name="KSO_WM_TAG_VERSION" val="1.0"/>
  <p:tag name="KSO_WM_BEAUTIFY_FLAG" val="#wm#"/>
  <p:tag name="KSO_WM_TEMPLATE_CATEGORY" val="custom"/>
  <p:tag name="KSO_WM_TEMPLATE_INDEX" val="20230230"/>
  <p:tag name="KSO_WM_SLIDE_LAYOUT" val="a_b_l"/>
  <p:tag name="KSO_WM_SLIDE_LAYOUT_CNT" val="1_1_1"/>
  <p:tag name="KSO_WM_SLIDE_TYPE" val="contents"/>
  <p:tag name="KSO_WM_SLIDE_SUBTYPE" val="diag"/>
  <p:tag name="KSO_WM_DIAGRAM_GROUP_CODE" val="l1-1"/>
  <p:tag name="KSO_WM_SLIDE_DIAGTYPE" val="l"/>
</p:tagLst>
</file>

<file path=ppt/tags/tag71.xml><?xml version="1.0" encoding="utf-8"?>
<p:tagLst xmlns:p="http://schemas.openxmlformats.org/presentationml/2006/main">
  <p:tag name="KSO_WM_UNIT_NOCLEAR" val="0"/>
  <p:tag name="KSO_WM_UNIT_VALUE" val="6"/>
  <p:tag name="KSO_WM_UNIT_HIGHLIGHT" val="0"/>
  <p:tag name="KSO_WM_UNIT_COMPATIBLE" val="1"/>
  <p:tag name="KSO_WM_UNIT_DIAGRAM_ISNUMVISUAL" val="0"/>
  <p:tag name="KSO_WM_UNIT_DIAGRAM_ISREFERUNIT" val="0"/>
  <p:tag name="KSO_WM_UNIT_TYPE" val="e"/>
  <p:tag name="KSO_WM_UNIT_INDEX" val="1"/>
  <p:tag name="KSO_WM_UNIT_ID" val="custom20230230_9*e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UNIT_CONTENT_GROUP_TYPE" val="contentchip"/>
  <p:tag name="KSO_WM_UNIT_PRESET_TEXT" val="Part One"/>
</p:tagLst>
</file>

<file path=ppt/tags/tag72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9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CONTENT_GROUP_TYPE" val="contentchip"/>
  <p:tag name="KSO_WM_UNIT_PRESET_TEXT" val="添加章节标题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SLIDE_ID" val="custom20230230_9"/>
  <p:tag name="KSO_WM_TEMPLATE_SUBCATEGORY" val="29"/>
  <p:tag name="KSO_WM_TEMPLATE_MASTER_TYPE" val="0"/>
  <p:tag name="KSO_WM_TEMPLATE_COLOR_TYPE" val="0"/>
  <p:tag name="KSO_WM_SLIDE_ITEM_CNT" val="0"/>
  <p:tag name="KSO_WM_SLIDE_INDEX" val="9"/>
  <p:tag name="KSO_WM_TAG_VERSION" val="1.0"/>
  <p:tag name="KSO_WM_BEAUTIFY_FLAG" val="#wm#"/>
  <p:tag name="KSO_WM_TEMPLATE_CATEGORY" val="custom"/>
  <p:tag name="KSO_WM_TEMPLATE_INDEX" val="20230230"/>
  <p:tag name="KSO_WM_SLIDE_LAYOUT" val="a_e"/>
  <p:tag name="KSO_WM_SLIDE_LAYOUT_CNT" val="1_1"/>
  <p:tag name="KSO_WM_SLIDE_TYPE" val="sectionTitle"/>
  <p:tag name="KSO_WM_SLIDE_SUBTYPE" val="pureTxt"/>
  <p:tag name="KSO_WM_SLIDE_CONTENT_AREA" val="{&quot;left&quot;:&quot;26.85&quot;,&quot;top&quot;:&quot;79.65&quot;,&quot;width&quot;:&quot;618.65&quot;,&quot;height&quot;:&quot;320.9&quot;}"/>
</p:tagLst>
</file>

<file path=ppt/tags/tag75.xml><?xml version="1.0" encoding="utf-8"?>
<p:tagLst xmlns:p="http://schemas.openxmlformats.org/presentationml/2006/main">
  <p:tag name="AS_NET" val="4.0.30319.34011"/>
  <p:tag name="AS_OS" val="Microsoft Windows NT 6.2.9200.0"/>
  <p:tag name="AS_RELEASE_DATE" val="2023.02.14"/>
  <p:tag name="AS_TITLE" val="Aspose.Slides for .NET 4.0"/>
  <p:tag name="AS_VERSION" val="23.2"/>
</p:tagLst>
</file>

<file path=ppt/tags/tag7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485_4*l_h_i*1_3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10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485_4*l_h_i*1_4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8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485_4*l_h_i*1_2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6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31485_4*l_h_i*1_1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5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1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266_3*l_h_i*1_2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2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2_1"/>
  <p:tag name="KSO_WM_UNIT_ID" val="diagram20231266_3*l_h_a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3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2_1"/>
  <p:tag name="KSO_WM_UNIT_ID" val="diagram20231266_3*l_h_f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84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266_3*l_h_i*1_3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5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3_1"/>
  <p:tag name="KSO_WM_UNIT_ID" val="diagram20231266_3*l_h_a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6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3_1"/>
  <p:tag name="KSO_WM_UNIT_ID" val="diagram20231266_3*l_h_f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87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266_3*l_h_i*1_4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8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4_1"/>
  <p:tag name="KSO_WM_UNIT_ID" val="diagram20231266_3*l_h_a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9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4_1"/>
  <p:tag name="KSO_WM_UNIT_ID" val="diagram20231266_3*l_h_f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0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3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a"/>
  <p:tag name="KSO_WM_UNIT_INDEX" val="1"/>
  <p:tag name="KSO_WM_UNIT_ID" val="diagram20231266_3*a*1"/>
  <p:tag name="KSO_WM_TEMPLATE_CATEGORY" val="diagram"/>
  <p:tag name="KSO_WM_TEMPLATE_INDEX" val="20231266"/>
  <p:tag name="KSO_WM_UNIT_LAYERLEVEL" val="1"/>
  <p:tag name="KSO_WM_TAG_VERSION" val="3.0"/>
  <p:tag name="KSO_WM_BEAUTIFY_FLAG" val="#wm#"/>
  <p:tag name="KSO_WM_UNIT_PRESET_TEXT" val="单击此处添加标题"/>
</p:tagLst>
</file>

<file path=ppt/tags/tag91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1_1"/>
  <p:tag name="KSO_WM_UNIT_ID" val="diagram20231266_3*l_h_a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2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1_1"/>
  <p:tag name="KSO_WM_UNIT_ID" val="diagram20231266_3*l_h_f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3.xml><?xml version="1.0" encoding="utf-8"?>
<p:tagLst xmlns:p="http://schemas.openxmlformats.org/presentationml/2006/main">
  <p:tag name="KSO_WM_BEAUTIFY_FLAG" val="#wm#"/>
  <p:tag name="KSO_WM_TEMPLATE_CATEGORY" val="diagram"/>
  <p:tag name="KSO_WM_TEMPLATE_INDEX" val="20231266"/>
  <p:tag name="KSO_WM_SPECIAL_SOURCE" val="bdnull"/>
  <p:tag name="KSO_WM_SLIDE_ID" val="diagram20231266_3"/>
  <p:tag name="KSO_WM_TEMPLATE_SUBCATEGORY" val="0"/>
  <p:tag name="KSO_WM_TEMPLATE_MASTER_TYPE" val="0"/>
  <p:tag name="KSO_WM_TEMPLATE_COLOR_TYPE" val="0"/>
  <p:tag name="KSO_WM_SLIDE_TYPE" val="text"/>
  <p:tag name="KSO_WM_SLIDE_SUBTYPE" val="diag"/>
  <p:tag name="KSO_WM_SLIDE_ITEM_CNT" val="4"/>
  <p:tag name="KSO_WM_SLIDE_INDEX" val="3"/>
  <p:tag name="KSO_WM_SLIDE_SIZE" val="845.83*270.15"/>
  <p:tag name="KSO_WM_SLIDE_POSITION" val="57.42*189.65"/>
  <p:tag name="KSO_WM_DIAGRAM_GROUP_CODE" val="l1-1"/>
  <p:tag name="KSO_WM_SLIDE_DIAGTYPE" val="l"/>
  <p:tag name="KSO_WM_TAG_VERSION" val="3.0"/>
  <p:tag name="KSO_WM_SLIDE_LAYOUT" val="a_l"/>
  <p:tag name="KSO_WM_SLIDE_LAYOUT_CNT" val="1_1"/>
</p:tagLst>
</file>

<file path=ppt/tags/tag94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5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6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7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8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9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0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1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2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3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4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5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2"/>
  <p:tag name="KSO_WM_UNIT_ID" val="diagram20231320_3*l_h_i*1_3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7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0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2"/>
  <p:tag name="KSO_WM_UNIT_ID" val="diagram20231320_3*l_h_i*1_2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6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0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2"/>
  <p:tag name="KSO_WM_UNIT_ID" val="diagram20231320_3*l_h_i*1_1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5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09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0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1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2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3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4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5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6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7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8.xml><?xml version="1.0" encoding="utf-8"?>
<p:tagLst xmlns:p="http://schemas.openxmlformats.org/presentationml/2006/main">
  <p:tag name="KSO_WM_BEAUTIFY_FLAG" val="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                                              </p:tagLst>
</file>

<file path=ppt/tags/tag124.xml><?xml version="1.0" encoding="utf-8"?>
<p:tagLst xmlns:p="http://schemas.openxmlformats.org/presentationml/2006/main">
  <p:tag name="KSO_WM_BEAUTIFY_FLAG" val=""/>
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19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Wingdings</vt:lpstr>
      <vt:lpstr>Calibri Light</vt:lpstr>
      <vt:lpstr>黑体</vt:lpstr>
      <vt:lpstr>MiSans Heavy</vt:lpstr>
      <vt:lpstr>Office Theme</vt:lpstr>
      <vt:lpstr>防台风安全教育</vt:lpstr>
      <vt:lpstr>目   录</vt:lpstr>
      <vt:lpstr>第一章 简介</vt:lpstr>
      <vt:lpstr> </vt:lpstr>
      <vt:lpstr>台风的形成条件</vt:lpstr>
      <vt:lpstr>台风的分类</vt:lpstr>
      <vt:lpstr>台风对生活的影响</vt:lpstr>
      <vt:lpstr>应对台风的建议</vt:lpstr>
      <vt:lpstr>第2章 台风预警系统</vt:lpstr>
      <vt:lpstr> </vt:lpstr>
      <vt:lpstr>预警信号的意义</vt:lpstr>
      <vt:lpstr>预警系统的作用</vt:lpstr>
      <vt:lpstr>防台风的措施</vt:lpstr>
      <vt:lpstr>台风防护措施</vt:lpstr>
      <vt:lpstr>第3章 防护设施建设</vt:lpstr>
      <vt:lpstr>防护设施的种类</vt:lpstr>
      <vt:lpstr>防护设施的建设意义</vt:lpstr>
      <vt:lpstr>防护设施建设标准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2024-09-25T02:05:18.584</cp:lastPrinted>
  <dcterms:created xsi:type="dcterms:W3CDTF">2024-09-24T18:05:18Z</dcterms:created>
  <dcterms:modified xsi:type="dcterms:W3CDTF">2024-09-24T18:05:20Z</dcterms:modified>
</cp:coreProperties>
</file>