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253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830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928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928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8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0C27E-06E7-4541-86E6-257191C67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B394E-E9A2-4D01-9631-F3E4F02EF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CDA2D-B792-431E-B89D-9F7C561C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827D32-F083-4313-B80D-FEE5E2803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AC210D-1287-44C2-A40E-E45DA6EA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0E05B0-8035-41D5-9FD5-AE5A9B949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3FA346-E1B8-4D83-8E85-568F0EDE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4BCA5-134C-488D-9FD8-33EEC79C0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FC3285-4F68-434E-844B-BB44DA652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B4909-7F6F-4B34-9BAE-4FCC1B157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5103E-F64A-4E1E-9E46-544B8B11E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6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58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0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4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6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68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0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2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4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6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78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0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4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6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0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4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6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8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0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6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0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6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8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2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4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8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0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4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6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0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2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4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58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0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2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6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68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0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2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4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6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78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2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4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6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88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0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2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4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6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98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0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2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4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6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08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0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4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1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3" name="图片 9" descr="亮着灯的房子  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8918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920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922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92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6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28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936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938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0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2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4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6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48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0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2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6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58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0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2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4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6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68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0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2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6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78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0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2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4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6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88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0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2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6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998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0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2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4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6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0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0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2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4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6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18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20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022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pic>
        <p:nvPicPr>
          <p:cNvPr id="2097155" name="图片 251" descr="亮着灯的房子  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1049026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28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0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2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4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6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38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0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2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4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6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48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0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2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6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58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0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2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4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6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68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0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2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4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6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78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0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2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6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88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0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2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4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6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098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0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2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06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30000">
                      <a:schemeClr val="accent2"/>
                    </a:gs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9108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9110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112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114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18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sp>
        <p:nvSpPr>
          <p:cNvPr id="1049120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pic>
        <p:nvPicPr>
          <p:cNvPr id="2097157" name="图片 276" descr="亮着灯的房子  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122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4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28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0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2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4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6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38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0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2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4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6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48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0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4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6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58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0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2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4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6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68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0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2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4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78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0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4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6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88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0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2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4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6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19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0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2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4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6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08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0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2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4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6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18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2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4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6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28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0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2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4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6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38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2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4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6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48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2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4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6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58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0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2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4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6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68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2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4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6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78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0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2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4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286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9288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1049290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92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294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2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04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6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08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2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4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6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18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0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2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4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6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28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2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4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6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38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0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2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4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6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48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2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4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6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58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0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2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4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6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68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2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4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6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78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0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2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384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386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8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390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398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0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402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04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6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0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0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2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4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6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18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0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2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4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6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2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0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2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4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6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38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0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2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4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6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0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2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4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6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58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0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2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4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6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68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0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2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4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6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78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0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84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486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8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9490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498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0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2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4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6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08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0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2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4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18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0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2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4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6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28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0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2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4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38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0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2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4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6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48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0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2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4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6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58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0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2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4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6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68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2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4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7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578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580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582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584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0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2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4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6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598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0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2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4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6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08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0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2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4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6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18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0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2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4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2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0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2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4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6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38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0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2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4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48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0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2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4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6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58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0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2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4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68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670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672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674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9680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2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4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6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88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0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4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6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698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0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2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4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6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08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0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4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6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18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0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2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4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6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28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0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4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6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38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0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2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4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48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0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2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4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6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58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60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762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764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766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9772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4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6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78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2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4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6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88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0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2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4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6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798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2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4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6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08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0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2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4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6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18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2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4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6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28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0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4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6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38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0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2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4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6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48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0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52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9854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856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9858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86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2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pitchFamily="34" charset="-122"/>
            </a:endParaRPr>
          </a:p>
        </p:txBody>
      </p:sp>
      <p:pic>
        <p:nvPicPr>
          <p:cNvPr id="2097159" name="图片 258" descr="亮着灯的房子  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1049864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6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68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0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2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4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6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78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2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4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6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88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0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2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4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6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898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2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4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6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08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0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2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4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6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18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2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4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6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28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0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2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4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6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38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2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4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6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48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0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2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4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6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58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0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4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6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68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0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2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4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6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78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0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4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6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88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0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2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4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6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9998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0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4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6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08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0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2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4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6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18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0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4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6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5002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50030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50032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50034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5003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0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2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4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6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68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0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2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6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78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0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2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4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6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88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0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2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6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98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0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2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4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6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08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0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2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6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18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0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2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4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6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2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0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2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4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6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738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4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44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2520" r:id="rId2"/>
    <p:sldLayoutId id="2147502521" r:id="rId3"/>
    <p:sldLayoutId id="2147502522" r:id="rId4"/>
    <p:sldLayoutId id="2147502523" r:id="rId5"/>
    <p:sldLayoutId id="2147502524" r:id="rId6"/>
    <p:sldLayoutId id="2147502525" r:id="rId7"/>
    <p:sldLayoutId id="2147502526" r:id="rId8"/>
    <p:sldLayoutId id="2147502527" r:id="rId9"/>
    <p:sldLayoutId id="2147502528" r:id="rId10"/>
    <p:sldLayoutId id="214750252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4.xml" /><Relationship Id="rId3" Type="http://schemas.openxmlformats.org/officeDocument/2006/relationships/tags" Target="../tags/tag725.xml" /><Relationship Id="rId4" Type="http://schemas.openxmlformats.org/officeDocument/2006/relationships/tags" Target="../tags/tag72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5.xml" /><Relationship Id="rId11" Type="http://schemas.openxmlformats.org/officeDocument/2006/relationships/tags" Target="../tags/tag736.xml" /><Relationship Id="rId12" Type="http://schemas.openxmlformats.org/officeDocument/2006/relationships/tags" Target="../tags/tag737.xml" /><Relationship Id="rId13" Type="http://schemas.openxmlformats.org/officeDocument/2006/relationships/tags" Target="../tags/tag738.xml" /><Relationship Id="rId2" Type="http://schemas.openxmlformats.org/officeDocument/2006/relationships/tags" Target="../tags/tag727.xml" /><Relationship Id="rId3" Type="http://schemas.openxmlformats.org/officeDocument/2006/relationships/tags" Target="../tags/tag728.xml" /><Relationship Id="rId4" Type="http://schemas.openxmlformats.org/officeDocument/2006/relationships/tags" Target="../tags/tag729.xml" /><Relationship Id="rId5" Type="http://schemas.openxmlformats.org/officeDocument/2006/relationships/tags" Target="../tags/tag730.xml" /><Relationship Id="rId6" Type="http://schemas.openxmlformats.org/officeDocument/2006/relationships/tags" Target="../tags/tag731.xml" /><Relationship Id="rId7" Type="http://schemas.openxmlformats.org/officeDocument/2006/relationships/tags" Target="../tags/tag732.xml" /><Relationship Id="rId8" Type="http://schemas.openxmlformats.org/officeDocument/2006/relationships/tags" Target="../tags/tag733.xml" /><Relationship Id="rId9" Type="http://schemas.openxmlformats.org/officeDocument/2006/relationships/tags" Target="../tags/tag7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47.xml" /><Relationship Id="rId11" Type="http://schemas.openxmlformats.org/officeDocument/2006/relationships/tags" Target="../tags/tag748.xml" /><Relationship Id="rId12" Type="http://schemas.openxmlformats.org/officeDocument/2006/relationships/tags" Target="../tags/tag749.xml" /><Relationship Id="rId13" Type="http://schemas.openxmlformats.org/officeDocument/2006/relationships/tags" Target="../tags/tag750.xml" /><Relationship Id="rId14" Type="http://schemas.openxmlformats.org/officeDocument/2006/relationships/tags" Target="../tags/tag751.xml" /><Relationship Id="rId15" Type="http://schemas.openxmlformats.org/officeDocument/2006/relationships/tags" Target="../tags/tag752.xml" /><Relationship Id="rId16" Type="http://schemas.openxmlformats.org/officeDocument/2006/relationships/tags" Target="../tags/tag753.xml" /><Relationship Id="rId17" Type="http://schemas.openxmlformats.org/officeDocument/2006/relationships/tags" Target="../tags/tag754.xml" /><Relationship Id="rId2" Type="http://schemas.openxmlformats.org/officeDocument/2006/relationships/tags" Target="../tags/tag739.xml" /><Relationship Id="rId3" Type="http://schemas.openxmlformats.org/officeDocument/2006/relationships/tags" Target="../tags/tag740.xml" /><Relationship Id="rId4" Type="http://schemas.openxmlformats.org/officeDocument/2006/relationships/tags" Target="../tags/tag741.xml" /><Relationship Id="rId5" Type="http://schemas.openxmlformats.org/officeDocument/2006/relationships/tags" Target="../tags/tag742.xml" /><Relationship Id="rId6" Type="http://schemas.openxmlformats.org/officeDocument/2006/relationships/tags" Target="../tags/tag743.xml" /><Relationship Id="rId7" Type="http://schemas.openxmlformats.org/officeDocument/2006/relationships/tags" Target="../tags/tag744.xml" /><Relationship Id="rId8" Type="http://schemas.openxmlformats.org/officeDocument/2006/relationships/tags" Target="../tags/tag745.xml" /><Relationship Id="rId9" Type="http://schemas.openxmlformats.org/officeDocument/2006/relationships/tags" Target="../tags/tag74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3.xml" /><Relationship Id="rId11" Type="http://schemas.openxmlformats.org/officeDocument/2006/relationships/tags" Target="../tags/tag764.xml" /><Relationship Id="rId12" Type="http://schemas.openxmlformats.org/officeDocument/2006/relationships/tags" Target="../tags/tag765.xml" /><Relationship Id="rId13" Type="http://schemas.openxmlformats.org/officeDocument/2006/relationships/tags" Target="../tags/tag766.xml" /><Relationship Id="rId2" Type="http://schemas.openxmlformats.org/officeDocument/2006/relationships/tags" Target="../tags/tag755.xml" /><Relationship Id="rId3" Type="http://schemas.openxmlformats.org/officeDocument/2006/relationships/tags" Target="../tags/tag756.xml" /><Relationship Id="rId4" Type="http://schemas.openxmlformats.org/officeDocument/2006/relationships/tags" Target="../tags/tag757.xml" /><Relationship Id="rId5" Type="http://schemas.openxmlformats.org/officeDocument/2006/relationships/tags" Target="../tags/tag758.xml" /><Relationship Id="rId6" Type="http://schemas.openxmlformats.org/officeDocument/2006/relationships/tags" Target="../tags/tag759.xml" /><Relationship Id="rId7" Type="http://schemas.openxmlformats.org/officeDocument/2006/relationships/tags" Target="../tags/tag760.xml" /><Relationship Id="rId8" Type="http://schemas.openxmlformats.org/officeDocument/2006/relationships/tags" Target="../tags/tag761.xml" /><Relationship Id="rId9" Type="http://schemas.openxmlformats.org/officeDocument/2006/relationships/tags" Target="../tags/tag7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7.xml" /><Relationship Id="rId3" Type="http://schemas.openxmlformats.org/officeDocument/2006/relationships/tags" Target="../tags/tag768.xml" /><Relationship Id="rId4" Type="http://schemas.openxmlformats.org/officeDocument/2006/relationships/tags" Target="../tags/tag7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70.xml" /><Relationship Id="rId3" Type="http://schemas.openxmlformats.org/officeDocument/2006/relationships/tags" Target="../tags/tag771.xml" /><Relationship Id="rId4" Type="http://schemas.openxmlformats.org/officeDocument/2006/relationships/tags" Target="../tags/tag772.xml" /><Relationship Id="rId5" Type="http://schemas.openxmlformats.org/officeDocument/2006/relationships/tags" Target="../tags/tag773.xml" /><Relationship Id="rId6" Type="http://schemas.openxmlformats.org/officeDocument/2006/relationships/tags" Target="../tags/tag774.xml" /><Relationship Id="rId7" Type="http://schemas.openxmlformats.org/officeDocument/2006/relationships/tags" Target="../tags/tag775.xml" /><Relationship Id="rId8" Type="http://schemas.openxmlformats.org/officeDocument/2006/relationships/tags" Target="../tags/tag776.xml" /><Relationship Id="rId9" Type="http://schemas.openxmlformats.org/officeDocument/2006/relationships/tags" Target="../tags/tag7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86.xml" /><Relationship Id="rId11" Type="http://schemas.openxmlformats.org/officeDocument/2006/relationships/tags" Target="../tags/tag787.xml" /><Relationship Id="rId12" Type="http://schemas.openxmlformats.org/officeDocument/2006/relationships/tags" Target="../tags/tag788.xml" /><Relationship Id="rId13" Type="http://schemas.openxmlformats.org/officeDocument/2006/relationships/tags" Target="../tags/tag789.xml" /><Relationship Id="rId14" Type="http://schemas.openxmlformats.org/officeDocument/2006/relationships/tags" Target="../tags/tag790.xml" /><Relationship Id="rId15" Type="http://schemas.openxmlformats.org/officeDocument/2006/relationships/tags" Target="../tags/tag791.xml" /><Relationship Id="rId16" Type="http://schemas.openxmlformats.org/officeDocument/2006/relationships/tags" Target="../tags/tag792.xml" /><Relationship Id="rId17" Type="http://schemas.openxmlformats.org/officeDocument/2006/relationships/tags" Target="../tags/tag793.xml" /><Relationship Id="rId18" Type="http://schemas.openxmlformats.org/officeDocument/2006/relationships/tags" Target="../tags/tag794.xml" /><Relationship Id="rId19" Type="http://schemas.openxmlformats.org/officeDocument/2006/relationships/tags" Target="../tags/tag795.xml" /><Relationship Id="rId2" Type="http://schemas.openxmlformats.org/officeDocument/2006/relationships/tags" Target="../tags/tag778.xml" /><Relationship Id="rId20" Type="http://schemas.openxmlformats.org/officeDocument/2006/relationships/tags" Target="../tags/tag796.xml" /><Relationship Id="rId21" Type="http://schemas.openxmlformats.org/officeDocument/2006/relationships/tags" Target="../tags/tag797.xml" /><Relationship Id="rId22" Type="http://schemas.openxmlformats.org/officeDocument/2006/relationships/tags" Target="../tags/tag798.xml" /><Relationship Id="rId23" Type="http://schemas.openxmlformats.org/officeDocument/2006/relationships/tags" Target="../tags/tag799.xml" /><Relationship Id="rId24" Type="http://schemas.openxmlformats.org/officeDocument/2006/relationships/tags" Target="../tags/tag800.xml" /><Relationship Id="rId25" Type="http://schemas.openxmlformats.org/officeDocument/2006/relationships/tags" Target="../tags/tag801.xml" /><Relationship Id="rId26" Type="http://schemas.openxmlformats.org/officeDocument/2006/relationships/tags" Target="../tags/tag802.xml" /><Relationship Id="rId27" Type="http://schemas.openxmlformats.org/officeDocument/2006/relationships/tags" Target="../tags/tag803.xml" /><Relationship Id="rId28" Type="http://schemas.openxmlformats.org/officeDocument/2006/relationships/tags" Target="../tags/tag804.xml" /><Relationship Id="rId29" Type="http://schemas.openxmlformats.org/officeDocument/2006/relationships/tags" Target="../tags/tag805.xml" /><Relationship Id="rId3" Type="http://schemas.openxmlformats.org/officeDocument/2006/relationships/tags" Target="../tags/tag779.xml" /><Relationship Id="rId30" Type="http://schemas.openxmlformats.org/officeDocument/2006/relationships/tags" Target="../tags/tag806.xml" /><Relationship Id="rId4" Type="http://schemas.openxmlformats.org/officeDocument/2006/relationships/tags" Target="../tags/tag780.xml" /><Relationship Id="rId5" Type="http://schemas.openxmlformats.org/officeDocument/2006/relationships/tags" Target="../tags/tag781.xml" /><Relationship Id="rId6" Type="http://schemas.openxmlformats.org/officeDocument/2006/relationships/tags" Target="../tags/tag782.xml" /><Relationship Id="rId7" Type="http://schemas.openxmlformats.org/officeDocument/2006/relationships/tags" Target="../tags/tag783.xml" /><Relationship Id="rId8" Type="http://schemas.openxmlformats.org/officeDocument/2006/relationships/tags" Target="../tags/tag784.xml" /><Relationship Id="rId9" Type="http://schemas.openxmlformats.org/officeDocument/2006/relationships/tags" Target="../tags/tag7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5.xml" /><Relationship Id="rId11" Type="http://schemas.openxmlformats.org/officeDocument/2006/relationships/tags" Target="../tags/tag816.xml" /><Relationship Id="rId12" Type="http://schemas.openxmlformats.org/officeDocument/2006/relationships/tags" Target="../tags/tag817.xml" /><Relationship Id="rId13" Type="http://schemas.openxmlformats.org/officeDocument/2006/relationships/tags" Target="../tags/tag818.xml" /><Relationship Id="rId14" Type="http://schemas.openxmlformats.org/officeDocument/2006/relationships/tags" Target="../tags/tag819.xml" /><Relationship Id="rId15" Type="http://schemas.openxmlformats.org/officeDocument/2006/relationships/tags" Target="../tags/tag820.xml" /><Relationship Id="rId16" Type="http://schemas.openxmlformats.org/officeDocument/2006/relationships/tags" Target="../tags/tag821.xml" /><Relationship Id="rId17" Type="http://schemas.openxmlformats.org/officeDocument/2006/relationships/tags" Target="../tags/tag822.xml" /><Relationship Id="rId18" Type="http://schemas.openxmlformats.org/officeDocument/2006/relationships/tags" Target="../tags/tag823.xml" /><Relationship Id="rId19" Type="http://schemas.openxmlformats.org/officeDocument/2006/relationships/tags" Target="../tags/tag824.xml" /><Relationship Id="rId2" Type="http://schemas.openxmlformats.org/officeDocument/2006/relationships/tags" Target="../tags/tag807.xml" /><Relationship Id="rId20" Type="http://schemas.openxmlformats.org/officeDocument/2006/relationships/tags" Target="../tags/tag825.xml" /><Relationship Id="rId21" Type="http://schemas.openxmlformats.org/officeDocument/2006/relationships/tags" Target="../tags/tag826.xml" /><Relationship Id="rId3" Type="http://schemas.openxmlformats.org/officeDocument/2006/relationships/tags" Target="../tags/tag808.xml" /><Relationship Id="rId4" Type="http://schemas.openxmlformats.org/officeDocument/2006/relationships/tags" Target="../tags/tag809.xml" /><Relationship Id="rId5" Type="http://schemas.openxmlformats.org/officeDocument/2006/relationships/tags" Target="../tags/tag810.xml" /><Relationship Id="rId6" Type="http://schemas.openxmlformats.org/officeDocument/2006/relationships/tags" Target="../tags/tag811.xml" /><Relationship Id="rId7" Type="http://schemas.openxmlformats.org/officeDocument/2006/relationships/tags" Target="../tags/tag812.xml" /><Relationship Id="rId8" Type="http://schemas.openxmlformats.org/officeDocument/2006/relationships/tags" Target="../tags/tag813.xml" /><Relationship Id="rId9" Type="http://schemas.openxmlformats.org/officeDocument/2006/relationships/tags" Target="../tags/tag8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7.xml" /><Relationship Id="rId3" Type="http://schemas.openxmlformats.org/officeDocument/2006/relationships/tags" Target="../tags/tag828.xml" /><Relationship Id="rId4" Type="http://schemas.openxmlformats.org/officeDocument/2006/relationships/tags" Target="../tags/tag8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304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活动策划前期工作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50218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50220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50222" name="标题"/>
          <p:cNvSpPr txBox="1"/>
          <p:nvPr>
            <p:custDataLst>
              <p:tags r:id="rId5"/>
            </p:custDataLst>
          </p:nvPr>
        </p:nvSpPr>
        <p:spPr>
          <a:xfrm>
            <a:off x="7114540" y="79375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明确活动目的和主题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24" name="椭圆 10"/>
          <p:cNvSpPr/>
          <p:nvPr>
            <p:custDataLst>
              <p:tags r:id="rId6"/>
            </p:custDataLst>
          </p:nvPr>
        </p:nvSpPr>
        <p:spPr>
          <a:xfrm>
            <a:off x="5972175" y="58293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6" name="椭圆 11"/>
          <p:cNvSpPr/>
          <p:nvPr>
            <p:custDataLst>
              <p:tags r:id="rId7"/>
            </p:custDataLst>
          </p:nvPr>
        </p:nvSpPr>
        <p:spPr>
          <a:xfrm>
            <a:off x="6064885" y="67564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28" name="序号"/>
          <p:cNvSpPr txBox="1"/>
          <p:nvPr>
            <p:custDataLst>
              <p:tags r:id="rId8"/>
            </p:custDataLst>
          </p:nvPr>
        </p:nvSpPr>
        <p:spPr>
          <a:xfrm>
            <a:off x="5884545" y="822552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0" name="标题"/>
          <p:cNvSpPr txBox="1"/>
          <p:nvPr>
            <p:custDataLst>
              <p:tags r:id="rId9"/>
            </p:custDataLst>
          </p:nvPr>
        </p:nvSpPr>
        <p:spPr>
          <a:xfrm>
            <a:off x="7536180" y="190055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市场调研和目标受众分析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2" name="椭圆 17"/>
          <p:cNvSpPr/>
          <p:nvPr>
            <p:custDataLst>
              <p:tags r:id="rId10"/>
            </p:custDataLst>
          </p:nvPr>
        </p:nvSpPr>
        <p:spPr>
          <a:xfrm>
            <a:off x="6393815" y="168973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4" name="椭圆 18"/>
          <p:cNvSpPr/>
          <p:nvPr>
            <p:custDataLst>
              <p:tags r:id="rId11"/>
            </p:custDataLst>
          </p:nvPr>
        </p:nvSpPr>
        <p:spPr>
          <a:xfrm>
            <a:off x="6486525" y="178244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36" name="序号"/>
          <p:cNvSpPr txBox="1"/>
          <p:nvPr>
            <p:custDataLst>
              <p:tags r:id="rId12"/>
            </p:custDataLst>
          </p:nvPr>
        </p:nvSpPr>
        <p:spPr>
          <a:xfrm>
            <a:off x="6309042" y="1896110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02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38" name="标题"/>
          <p:cNvSpPr txBox="1"/>
          <p:nvPr>
            <p:custDataLst>
              <p:tags r:id="rId13"/>
            </p:custDataLst>
          </p:nvPr>
        </p:nvSpPr>
        <p:spPr>
          <a:xfrm>
            <a:off x="7711440" y="300736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活动创意和策划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0" name="椭圆 31"/>
          <p:cNvSpPr/>
          <p:nvPr>
            <p:custDataLst>
              <p:tags r:id="rId14"/>
            </p:custDataLst>
          </p:nvPr>
        </p:nvSpPr>
        <p:spPr>
          <a:xfrm>
            <a:off x="6569075" y="279654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2" name="椭圆 34"/>
          <p:cNvSpPr/>
          <p:nvPr>
            <p:custDataLst>
              <p:tags r:id="rId15"/>
            </p:custDataLst>
          </p:nvPr>
        </p:nvSpPr>
        <p:spPr>
          <a:xfrm>
            <a:off x="6661785" y="288925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44" name="序号"/>
          <p:cNvSpPr txBox="1"/>
          <p:nvPr>
            <p:custDataLst>
              <p:tags r:id="rId16"/>
            </p:custDataLst>
          </p:nvPr>
        </p:nvSpPr>
        <p:spPr>
          <a:xfrm>
            <a:off x="6484302" y="3010535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6" name="标题"/>
          <p:cNvSpPr txBox="1"/>
          <p:nvPr>
            <p:custDataLst>
              <p:tags r:id="rId17"/>
            </p:custDataLst>
          </p:nvPr>
        </p:nvSpPr>
        <p:spPr>
          <a:xfrm>
            <a:off x="7661910" y="4114165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资源整合和合作伙伴寻找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48" name="椭圆 52"/>
          <p:cNvSpPr/>
          <p:nvPr>
            <p:custDataLst>
              <p:tags r:id="rId18"/>
            </p:custDataLst>
          </p:nvPr>
        </p:nvSpPr>
        <p:spPr>
          <a:xfrm>
            <a:off x="6519545" y="3903345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0" name="椭圆 53"/>
          <p:cNvSpPr/>
          <p:nvPr>
            <p:custDataLst>
              <p:tags r:id="rId19"/>
            </p:custDataLst>
          </p:nvPr>
        </p:nvSpPr>
        <p:spPr>
          <a:xfrm>
            <a:off x="6612255" y="3996055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2" name="序号"/>
          <p:cNvSpPr txBox="1"/>
          <p:nvPr>
            <p:custDataLst>
              <p:tags r:id="rId20"/>
            </p:custDataLst>
          </p:nvPr>
        </p:nvSpPr>
        <p:spPr>
          <a:xfrm>
            <a:off x="6434772" y="4115117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04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4" name="标题"/>
          <p:cNvSpPr txBox="1"/>
          <p:nvPr>
            <p:custDataLst>
              <p:tags r:id="rId21"/>
            </p:custDataLst>
          </p:nvPr>
        </p:nvSpPr>
        <p:spPr>
          <a:xfrm>
            <a:off x="7349490" y="5220970"/>
            <a:ext cx="4208780" cy="103886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预算规划和时间安排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50256" name="椭圆 60"/>
          <p:cNvSpPr/>
          <p:nvPr>
            <p:custDataLst>
              <p:tags r:id="rId22"/>
            </p:custDataLst>
          </p:nvPr>
        </p:nvSpPr>
        <p:spPr>
          <a:xfrm>
            <a:off x="6207125" y="5010150"/>
            <a:ext cx="848995" cy="849630"/>
          </a:xfrm>
          <a:prstGeom prst="ellipse">
            <a:avLst/>
          </a:prstGeom>
          <a:gradFill flip="none" rotWithShape="1">
            <a:gsLst>
              <a:gs pos="0">
                <a:schemeClr val="accent3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58" name="椭圆 61"/>
          <p:cNvSpPr/>
          <p:nvPr>
            <p:custDataLst>
              <p:tags r:id="rId23"/>
            </p:custDataLst>
          </p:nvPr>
        </p:nvSpPr>
        <p:spPr>
          <a:xfrm>
            <a:off x="6299835" y="5102860"/>
            <a:ext cx="663575" cy="664210"/>
          </a:xfrm>
          <a:prstGeom prst="ellipse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CC6600"/>
                  </a:gs>
                  <a:gs pos="100000">
                    <a:srgbClr val="F6A466"/>
                  </a:gs>
                </a:gsLst>
                <a:lin ang="10800000" scaled="1"/>
              </a:gradFill>
              <a:cs typeface="微软雅黑" panose="020b0503020204020204" pitchFamily="34" charset="-122"/>
            </a:endParaRPr>
          </a:p>
        </p:txBody>
      </p:sp>
      <p:sp>
        <p:nvSpPr>
          <p:cNvPr id="1050260" name="序号"/>
          <p:cNvSpPr txBox="1"/>
          <p:nvPr>
            <p:custDataLst>
              <p:tags r:id="rId24"/>
            </p:custDataLst>
          </p:nvPr>
        </p:nvSpPr>
        <p:spPr>
          <a:xfrm>
            <a:off x="6131560" y="5219699"/>
            <a:ext cx="101854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pitchFamily="3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5054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明确活动目的和主题</a:t>
            </a:r>
            <a:endParaRPr lang="zh-CN" altLang="en-US"/>
          </a:p>
        </p:txBody>
      </p:sp>
      <p:sp>
        <p:nvSpPr>
          <p:cNvPr id="105054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510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确定活动目标</a:t>
            </a:r>
            <a:endParaRPr lang="zh-CN" altLang="en-US"/>
          </a:p>
        </p:txBody>
      </p:sp>
      <p:sp>
        <p:nvSpPr>
          <p:cNvPr id="105100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0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0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1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01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01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02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确定活动目标受众：了解目标受众的需求和特点，以便策划有针对性的活动。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确定活动时间和地点：根据活动目的和主题，选择合适的活动时间和地点。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确定活动目的：明确活动的目标和意义，确保活动策划符合组织需求。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02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确定活动主题：根据活动目的，选择一个与组织形象和目标相符的主题。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5131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确定活动主题</a:t>
            </a:r>
            <a:endParaRPr lang="zh-CN" altLang="en-US"/>
          </a:p>
        </p:txBody>
      </p:sp>
      <p:sp>
        <p:nvSpPr>
          <p:cNvPr id="105131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主题需要与活动形式相匹配，能够通过不同的形式和环节来展现主题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2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2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确定活动主题需要考虑活动的目标、受众和品牌形象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3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主题需要具有吸引力和可操作性，能够吸引目标受众的关注和参与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33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134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主题需要具有创新性和独特性，能够让活动在众多竞争中脱颖而出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5163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确定活动风格</a:t>
            </a:r>
            <a:endParaRPr lang="zh-CN" altLang="en-US"/>
          </a:p>
        </p:txBody>
      </p:sp>
      <p:sp>
        <p:nvSpPr>
          <p:cNvPr id="105163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3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3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4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5164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4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164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考虑场地和设施的限制和要求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5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考虑预算和资源的情况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5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根据活动目的选择合适的风格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5165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考虑目标受众的喜好和特点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519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市场调研和目标受众分析</a:t>
            </a:r>
            <a:endParaRPr lang="zh-CN" altLang="en-US"/>
          </a:p>
        </p:txBody>
      </p:sp>
      <p:sp>
        <p:nvSpPr>
          <p:cNvPr id="10519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52400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分析市场行情</a:t>
            </a:r>
            <a:endParaRPr lang="zh-CN" altLang="en-US"/>
          </a:p>
        </p:txBody>
      </p:sp>
      <p:sp>
        <p:nvSpPr>
          <p:cNvPr id="105240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0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0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0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241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研究市场趋势：了解市场的发展动态，预测未来的市场变化。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确定目标市场：根据产品或服务的特点，确定要进入的市场范围。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分析竞争情况：了解竞争对手的情况，分析竞争优势和劣势。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241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确定营销策略：根据市场调研结果，制定相应的营销策略和推广方案。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270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分析竞争对手</a:t>
            </a:r>
            <a:endParaRPr lang="zh-CN" altLang="en-US"/>
          </a:p>
        </p:txBody>
      </p:sp>
      <p:sp>
        <p:nvSpPr>
          <p:cNvPr id="105270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0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0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1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1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2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2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2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5272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2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3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5273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3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3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3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5274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确定竞争对手范围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确定与竞争对手的差异化策略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了解竞争对手的市场份额和营销策略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274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分析竞争对手的优势和劣势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3032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确定目标受众</a:t>
            </a:r>
            <a:endParaRPr lang="zh-CN" altLang="en-US"/>
          </a:p>
        </p:txBody>
      </p:sp>
      <p:sp>
        <p:nvSpPr>
          <p:cNvPr id="10530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3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4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确定目标受众的年龄、性别、职业等基本信息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了解目标受众的兴趣爱好和价值观，制定更具针对性的活动内容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0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5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6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3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确定目标受众的消费能力和购买意愿，为后续的营销和推广提供依据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3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分析目标受众的消费习惯和需求，制定相应的营销策略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33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活动创意和策划</a:t>
            </a:r>
            <a:endParaRPr lang="zh-CN" altLang="en-US"/>
          </a:p>
        </p:txBody>
      </p:sp>
      <p:sp>
        <p:nvSpPr>
          <p:cNvPr id="10533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https://d.book118.com/258123041113006036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1"/>
  <p:tag name="KSO_WM_UNIT_INDEX" val="1_1_1"/>
  <p:tag name="KSO_WM_UNIT_LAYERLEVEL" val="1_1_1"/>
  <p:tag name="KSO_WM_UNIT_TYPE" val="l_h_i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3"/>
  <p:tag name="KSO_WM_UNIT_INDEX" val="1_1_3"/>
  <p:tag name="KSO_WM_UNIT_LAYERLEVEL" val="1_1_1"/>
  <p:tag name="KSO_WM_UNIT_TYPE" val="l_h_i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1_2"/>
  <p:tag name="KSO_WM_UNIT_INDEX" val="1_1_2"/>
  <p:tag name="KSO_WM_UNIT_LAYERLEVEL" val="1_1_1"/>
  <p:tag name="KSO_WM_UNIT_SUBTYPE" val="d"/>
  <p:tag name="KSO_WM_UNIT_TYPE" val="l_h_i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1"/>
  <p:tag name="KSO_WM_UNIT_INDEX" val="1_2_1"/>
  <p:tag name="KSO_WM_UNIT_LAYERLEVEL" val="1_1_1"/>
  <p:tag name="KSO_WM_UNIT_TYPE" val="l_h_i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3"/>
  <p:tag name="KSO_WM_UNIT_INDEX" val="1_2_3"/>
  <p:tag name="KSO_WM_UNIT_LAYERLEVEL" val="1_1_1"/>
  <p:tag name="KSO_WM_UNIT_TYPE" val="l_h_i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2_2"/>
  <p:tag name="KSO_WM_UNIT_INDEX" val="1_2_2"/>
  <p:tag name="KSO_WM_UNIT_LAYERLEVEL" val="1_1_1"/>
  <p:tag name="KSO_WM_UNIT_SUBTYPE" val="d"/>
  <p:tag name="KSO_WM_UNIT_TYPE" val="l_h_i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1"/>
  <p:tag name="KSO_WM_UNIT_INDEX" val="1_3_1"/>
  <p:tag name="KSO_WM_UNIT_LAYERLEVEL" val="1_1_1"/>
  <p:tag name="KSO_WM_UNIT_TYPE" val="l_h_i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3"/>
  <p:tag name="KSO_WM_UNIT_INDEX" val="1_3_3"/>
  <p:tag name="KSO_WM_UNIT_LAYERLEVEL" val="1_1_1"/>
  <p:tag name="KSO_WM_UNIT_TYPE" val="l_h_i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3_2"/>
  <p:tag name="KSO_WM_UNIT_INDEX" val="1_3_2"/>
  <p:tag name="KSO_WM_UNIT_LAYERLEVEL" val="1_1_1"/>
  <p:tag name="KSO_WM_UNIT_SUBTYPE" val="d"/>
  <p:tag name="KSO_WM_UNIT_TYPE" val="l_h_i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1"/>
  <p:tag name="KSO_WM_UNIT_INDEX" val="1_4_1"/>
  <p:tag name="KSO_WM_UNIT_LAYERLEVEL" val="1_1_1"/>
  <p:tag name="KSO_WM_UNIT_TYPE" val="l_h_i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3"/>
  <p:tag name="KSO_WM_UNIT_INDEX" val="1_4_3"/>
  <p:tag name="KSO_WM_UNIT_LAYERLEVEL" val="1_1_1"/>
  <p:tag name="KSO_WM_UNIT_TYPE" val="l_h_i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4_2"/>
  <p:tag name="KSO_WM_UNIT_INDEX" val="1_4_2"/>
  <p:tag name="KSO_WM_UNIT_LAYERLEVEL" val="1_1_1"/>
  <p:tag name="KSO_WM_UNIT_SUBTYPE" val="d"/>
  <p:tag name="KSO_WM_UNIT_TYPE" val="l_h_i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1"/>
  <p:tag name="KSO_WM_UNIT_INDEX" val="1_5_1"/>
  <p:tag name="KSO_WM_UNIT_LAYERLEVEL" val="1_1_1"/>
  <p:tag name="KSO_WM_UNIT_TYPE" val="l_h_i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3"/>
  <p:tag name="KSO_WM_UNIT_INDEX" val="1_5_3"/>
  <p:tag name="KSO_WM_UNIT_LAYERLEVEL" val="1_1_1"/>
  <p:tag name="KSO_WM_UNIT_TYPE" val="l_h_i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5*l_h_i*1_5_2"/>
  <p:tag name="KSO_WM_UNIT_INDEX" val="1_5_2"/>
  <p:tag name="KSO_WM_UNIT_LAYERLEVEL" val="1_1_1"/>
  <p:tag name="KSO_WM_UNIT_SUBTYPE" val="d"/>
  <p:tag name="KSO_WM_UNIT_TYPE" val="l_h_i"/>
</p:tagLst>
</file>

<file path=ppt/tags/tag72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26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7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7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7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7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8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8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8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8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9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Office Theme</vt:lpstr>
      <vt:lpstr>活动策划前期工作</vt:lpstr>
      <vt:lpstr>目录</vt:lpstr>
      <vt:lpstr>明确活动目的和主题</vt:lpstr>
      <vt:lpstr>确定活动目标</vt:lpstr>
      <vt:lpstr>确定活动主题</vt:lpstr>
      <vt:lpstr>确定活动风格</vt:lpstr>
      <vt:lpstr>市场调研和目标受众分析</vt:lpstr>
      <vt:lpstr>分析市场行情</vt:lpstr>
      <vt:lpstr>分析竞争对手</vt:lpstr>
      <vt:lpstr>确定目标受众</vt:lpstr>
      <vt:lpstr>活动创意和策划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2024-09-16T04:20:55.896</cp:lastPrinted>
  <dcterms:created xsi:type="dcterms:W3CDTF">2024-09-15T20:20:55Z</dcterms:created>
  <dcterms:modified xsi:type="dcterms:W3CDTF">2024-09-15T20:20:58Z</dcterms:modified>
</cp:coreProperties>
</file>