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BD97-6C86-4A92-80A5-E24733389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D670F-4A2E-41F9-8F94-F28B17E8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E11CA-090B-41E5-B210-D4D648C84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02F1A-9302-4F06-A56B-C8D8B1EC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2DC224-E9AE-40E1-9D2E-E43D091ED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B1343-7795-4440-AEBC-EE9990BF7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B9860-2DA3-404A-BC60-CA58F860B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F020D-00AB-418F-88A2-1F10D475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0A8E5-4D10-4E47-9860-A63C8A81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810C8-A8FA-4FF8-AC26-BCA1868CF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7C87A-B3D7-483E-A165-3FF4FFABA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3143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耳眼护理考研经验分享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考研准备阶段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备考心态调整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应试技巧掌握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考研后的规划与建议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考研准备阶段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了解考试内容和要求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了解考试科目、题型、分值分布等基本信息，明确考试要求和难度。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通过历年真题和模拟题，熟悉考试形式和出题风格。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制定备考计划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根据个人情况，制定详细的备考计划，包括每日学习时间、学习内容、复习进度等。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备考计划要有灵活性，根据学习进度和效果及时调整。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收集各类辅导书籍、题库、学习资料等，确保备考资料全面、准确。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关注考试官网和相关论坛，及时获取考试通知、政策变化等信息。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收集考试资料和信息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寻找实习机会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在大学期间，积极寻找与耳眼护理相关的实习机会，如医院、诊所或社区卫生服务中心。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深入了解临床环境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通过实习，深入了解临床环境，熟悉耳眼护理的实际操作流程和规范。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在实习过程中，不断总结实践经验，发现自己的不足之处，并针对性地加以改进。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参与实习和实践活动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在实习和实践中，仔细观察资深护理人员的操作技巧和经验，虚心向他们请教和学习。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参与病例讨论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不断反思与总结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积极参与病例讨论，了解不同疾病和患者的护理需求，拓展自己的临床思维和知识面。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及时反思自己在实践中的表现，总结经验和教训，不断提高自己的护理水平。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积累临床经验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利用模拟设备或实际患者，反复练习耳眼护理的操作技能，提高操作的准确性和熟练度。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练习操作技能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在操作过程中，注重细节的把握，如手卫生、消毒、患者沟通等，确保护理工作的安全和质量。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学习并掌握应对突发情况的能力，如过敏反应、出血等，提高自己在紧急情况下的应变能力。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提高实际操作能力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https://d.book118.com/258123143031006033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2024-09-11T02:32:18.989</cp:lastPrinted>
  <dcterms:created xsi:type="dcterms:W3CDTF">2024-09-10T18:32:19Z</dcterms:created>
  <dcterms:modified xsi:type="dcterms:W3CDTF">2024-09-10T18:32:21Z</dcterms:modified>
</cp:coreProperties>
</file>