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F34441-085E-4249-A74C-7083CC2F74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C1D71D-199E-468C-A147-DF1C1B5A55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83C5150-34DA-466A-A165-9ECC79B7D9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34A8E2-2D42-4EEF-BD81-E3F4F7C455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42C3777-CB9B-4C17-9B7A-6F41491AD8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6AB268-B0AA-45B8-A632-4A3835D1CD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E8EB30B-6B58-4BA7-9453-495D27D03D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0E54EB-3366-41A3-9869-9D4389490A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19BD4-22F1-422B-97C7-BF1E55ADF3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823942-EA84-463E-BDC0-2D45DCE97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2DB6B2-DC78-482B-B1A5-B2524DD514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t>Click to edit Master text styles</a:t>
            </a:r>
          </a:p>
          <a:p>
            <a:r>
              <a:t>Second level</a:t>
            </a:r>
          </a:p>
          <a:p>
            <a:r>
              <a:t>Third level</a:t>
            </a:r>
          </a:p>
          <a:p>
            <a:r>
              <a:t>Fourth level</a:t>
            </a:r>
          </a:p>
          <a:p>
            <a:r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8/1/2011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‹#›</a:t>
            </a: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24012006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PetroChina的HSE体系培训课件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HSE体系概述</a:t>
            </a:r>
          </a:p>
          <a:p>
            <a:r>
              <a:t>HSE管理体系架构</a:t>
            </a:r>
          </a:p>
          <a:p>
            <a:r>
              <a:t>HSE风险管理</a:t>
            </a:r>
          </a:p>
          <a:p>
            <a:r>
              <a:t>安全生产管理实践</a:t>
            </a:r>
          </a:p>
          <a:p>
            <a:r>
              <a:t>环境保护与可持续发展</a:t>
            </a:r>
          </a:p>
          <a:p>
            <a:r>
              <a:t>员工健康与安全关怀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HSE体系概述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HSE体系是健康（Health）、安全（Safety）和环境（Environment）三位一体的管理体系，旨在通过系统化、标准化的管理方法，确保企业在生产经营活动中保障员工健康、安全，并减少对环境的负面影响。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HSE体系是企业实现可持续发展、履行社会责任的重要手段，通过实施HSE管理，企业可以降低事故风险、提高员工健康水平、优化资源配置、提升企业形象和竞争力。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HSE体系的定义与作用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19" r="23719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初始阶段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PetroChina在成立初期，开始关注健康、安全和环境问题，逐步建立相应的管理制度和措施。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发展阶段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随着企业规模的扩大和业务的多元化，PetroChina不断完善HSE管理体系，引进国际先进理念和标准，推动企业HSE管理水平的提升。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成熟阶段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近年来，PetroChina的HSE体系已逐步成熟，形成了较为完善的组织架构、制度体系和运行机制，为企业实现安全、环保、健康的发展提供了有力保障。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PetroChina的HSE体系发展历程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核心价值观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以人为本、预防为主、全员参与、持续改进。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原则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遵守法律法规、保障员工权益、关注环境保护、追求卓越绩效。这些原则体现了PetroChina在HSE管理中的基本立场和行动指南，为企业实现可持续发展奠定了基础。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656" r="216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HSE体系的核心价值观与原则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HSE管理体系架构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    </a:t>
              </a:r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175" b="1517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组织架构与职责划分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决策层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负责制定HSE政策和目标，提供资源保障，监督HSE管理体系的运行。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管理层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负责实施HSE管理体系，制定相关管理制度和操作规程，组织培训和演练，确保HSE工作的有效开展。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执行层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负责具体落实HSE管理制度和操作规程，开展日常HSE检查和隐患排查，及时报告和处理事故和紧急情况。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HSE标准规范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包括国家、行业和企业的HSE标准规范，如《石油天然气工业健康、安全与环境管理体系》、《安全生产法》等，是HSE管理的依据。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HSE管理制度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包括安全生产责任制、安全教育培训制度、安全检查制度等，是HSE管理的基础。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HSE管理流程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包括风险识别、评估、控制、应急管理等流程，确保HSE工作的系统性和科学性。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制度体系与标准规范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配备足够数量且具备相应资质和能力的HSE管理人员和专业技术人员。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人员保障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提供符合HSE要求的设备、设施、材料等物资资源。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物资保障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采用先进的HSE管理技术和方法，如风险管理、应急管理、安全评价等，提高HSE管理水平。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技术支持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确保HSE管理所需经费的投入，包括培训、演练、隐患整改等方面的费用。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经费保障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资源保障与技术支持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HSE风险管理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通过系统分析、现场调查等方法，识别生产过程中存在的危险源。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危险源辨识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风险评估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风险矩阵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采用定性或定量评估方法，对危险源可能导致的风险进行评估，确定风险等级。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利用风险矩阵工具，将风险按照可能性和后果进行分级，为后续风险控制提供依据。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风险识别与评估方法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根据风险评估结果，制定相应的风险控制措施，如技术控制、管理控制、个人防护等。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风险控制措施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针对可能发生的突发事件，制定相应的应急预案，明确应急组织、通讯联络、现场处置等方面的要求。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应急预案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定期组织应急演练，提高员工应急处置能力，确保在紧急情况下能够迅速响应。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t>应急演练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t>风险控制措施与应急预案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https://d.book118.com/258124012006006032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7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2024-09-09T06:16:13.360</cp:lastPrinted>
  <dcterms:created xsi:type="dcterms:W3CDTF">2024-09-08T22:16:13Z</dcterms:created>
  <dcterms:modified xsi:type="dcterms:W3CDTF">2024-09-08T22:16:15Z</dcterms:modified>
</cp:coreProperties>
</file>