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348065-A808-4175-8C37-24970B103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70B4B8-1D78-4803-93F2-25D60F0F7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19169A-39AC-49EC-A8D2-52B667CD1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1DFDFC-B697-4A4B-A747-D02384D21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7DCBC4-920B-4598-8067-273B83854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2BCB56-E828-4472-B16A-0E7167D62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70FF8F-7904-436D-88BF-262239062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9FC874-65B2-427E-9205-CFD1BC34E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C788BE-A963-498A-B5BD-7E5EA5C00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EE3DC5-03CB-443F-84D5-22342FAE0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D55EC4-2A24-447C-87C3-3A3DE4D05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12405000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移动手机客户端开发课件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移动手机客户端开发概述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移动手机客户端开发技术基础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移动手机客户端开发流程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移动手机客户端开发最佳实践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移动手机客户端开发常见问题与解决方案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移动手机客户端开发案例分析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移动手机客户端开发概述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移动手机客户端开发定义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移动手机客户端开发是指针对智能手机和平板电脑等移动设备，设计和开发应用程序的过程。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移动手机客户端开发涉及多个领域，包括用户界面设计、交互设计、移动设备特性利用、网络通信等。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随着智能手机的普及，用户对于移动应用的需求越来越高，移动手机客户端开发能够满足用户在移动场景下的各种需求。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满足用户需求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移动手机客户端开发能够提供更加便捷、高效、美观的用户界面和交互设计，提升用户体验，增加用户黏性。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提升用户体验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31714" r="31714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0142" r="201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移动手机客户端开发作为移动互联网产业的重要组成部分，对于推动相关产业的发展具有重要意义。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促进产业发展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移动手机客户端开发的重要性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2007年苹果公司发布iPhone，标志着移动手机客户端开发进入起步阶段，随后Android操作系统发布，推动了移动设备市场的快速发展。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随着智能手机市场的不断扩大和移动互联网的普及，移动手机客户端开发进入快速发展阶段，各种应用商店涌现，提供了丰富的应用程序供用户下载和使用。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未来，随着5G、人工智能、物联网等新技术的不断发展，移动手机客户端开发将更加注重智能化、个性化、场景化等方面的创新和应用，为用户提供更加智能、便捷、高效的服务。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移动手机客户端开发的历史与发展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移动手机客户端开发技术基础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掌握Android开发环境搭建、基本组件、生命周期、数据存储等。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介绍Android开发环境的搭建，包括安装JDK、Android Studio等。讲解Android的基本组件，如活动（Activity）、服务（Service）、广播接收器（Broadcast Receiver）和内容提供者（Content Provider）。介绍Android生命周期的概念，以及如何管理应用的生命周期。介绍Android的数据存储方式，如SharedPreferences、文件存储、SQLite数据库等。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Android开发基础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掌握iOS开发环境搭建、基本组件、生命周期、数据存储等。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介绍iOS开发环境的搭建，包括安装Xcode、Swift等。讲解iOS的基本组件，如视图控制器（View Controller）、导航控制器（Navigation Controller）、标签页控制器（Tab Bar Controller）等。介绍iOS生命周期的概念，以及如何管理应用的生命周期。介绍iOS的数据存储方式，如属性列表、Core Data等。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iOS开发基础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掌握Flutter跨平台开发框架、Dart语言、组件库等。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Flutter框架的特性，以及与原生开发的对比。讲解Dart语言的基本语法、面向对象特性等。介绍Flutter的组件库，如文本框（TextField）、按钮（Button）、滑动器（Slider）等。讲解如何使用Flutter构建跨平台应用，包括适配不同平台、优化性能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Flutter跨平台开发基础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https://d.book118.com/258124050003006030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2024-09-06T03:45:00.228</cp:lastPrinted>
  <dcterms:created xsi:type="dcterms:W3CDTF">2024-09-05T19:45:00Z</dcterms:created>
  <dcterms:modified xsi:type="dcterms:W3CDTF">2024-09-05T19:45:02Z</dcterms:modified>
</cp:coreProperties>
</file>