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725B8-F914-4B37-926B-3DE73ACEC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AFC19-F2D7-421D-9EB6-330B4897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67D88-34D1-49F3-8421-242A6FC7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52E2F-BECF-4795-B1FB-4E44E7EF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98A6C-B362-445A-BA58-F4439142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BA514-FDD3-4E0F-8BD9-9C505C2C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D9170-7E73-4F31-B2F8-681FC900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DF210-B87E-404B-8F20-BECA30BA3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BEBF6-1164-45CE-9972-33675210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BA29D-75A3-41A7-8F09-D5F390451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1B145-E1DD-49D9-B947-D76FF124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413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会计试用期工作总结简短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对团队/公司的建议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账务处理是会计工作的基础，主要包括记录各项经济业务、核对凭证、账簿登记以及日常的银行对账等。在试用期内，我熟悉了公司的财务软件，掌握了日常账务处理的流程和规范，能够独立完成各项账务处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在日常账务处理中，我注重细节，严格遵守会计准则和公司制度，确保账务处理的准确性和及时性。同时，我也积极与同事沟通协作，提高了工作效率和团队协作能力。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财务报表编制是会计工作的重要环节，主要包括资产负债表、利润表和现金流量表的编制。在试用期内，我学习了如何使用财务软件进行报表编制，掌握了各种报表的编制方法和技巧。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在编制报表的过程中，我注重数据分析和逻辑关系，确保报表数据的真实、准确和完整。同时，我也加强了对公司业务的了解，提高了对报表数据的理解和运用能力。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与缴纳是会计工作中不可或缺的一部分，主要包括增值税、企业所得税和个人所得税等税种的申报和缴纳。在试用期内，我学习了各种税种的申报流程和缴纳方式，掌握了税务申报与缴纳的相关政策和法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在税务申报与缴纳的过程中，我注重细节和时间管理，确保按时完成各项申报和缴纳工作。同时，我也加强了与税务部门的沟通协作，提高了税务处理能力和风险防范意识。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税务申报与缴纳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确保所有财务数据准确录入，无遗漏或错误。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及时完成每月的财务报表，并经过多次核对，确保数据准确无误。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对财务数据进行深入分析，为公司的决策提供有力支持。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准确完成财务核算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对公司的各项支出进行严格审核，有效控制不必要的浪费。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提出并实施多项成本控制措施，显著降低公司运营成本。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定期对成本进行分析和评估，及时调整成本控制策略。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有效控制成本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优化财务流程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对现有的财务流程进行全面梳理和优化，提高工作效率。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引入先进的财务管理软件，简化工作流程，减少重复和不必要的环节。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加强与其他部门的沟通和协作，促进财务流程的顺畅运行。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https://d.book118.com/258124136132006042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2024-09-22T04:49:35.143</cp:lastPrinted>
  <dcterms:created xsi:type="dcterms:W3CDTF">2024-09-21T20:49:35Z</dcterms:created>
  <dcterms:modified xsi:type="dcterms:W3CDTF">2024-09-21T20:49:37Z</dcterms:modified>
</cp:coreProperties>
</file>