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098F4-49EC-4112-8F7D-9F65DBC9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23135-D3BF-4DA8-BC57-EBDA587D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DF8CE-5266-4A00-8BB4-64F5E2F3C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35E2F-F6D9-4AB2-B964-56DE3725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A4859-F293-4460-A545-CCBC5F1F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5B2CB-7004-420A-A9D7-7A8ECCC6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5095B-2CF0-42B8-AAF5-29A62D60E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34D8B-7735-4CCB-8A1D-2C834EB7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91C4C-44BA-4D8D-8BAA-AE710514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8D3FE-182C-4DAF-8490-542F5FCA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C1F66-9E4B-4E68-AD5C-B467E4E7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5032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高血压护理查房文字模式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高血压是一种常见的慢性疾病，指以体循环动脉血压升高为主要特征，可伴有心、脑、肾等器官的功能或器质性损害的临床综合征。根据病因可分为原发性高血压和继发性高血压。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是指收缩压（高压）≥140mmHg和/或舒张压（低压）≥90mmHg。根据病因，高血压可分为原发性高血压和继发性高血压。原发性高血压是指原因不明的高血压，占高血压患者的95%以上；继发性高血压则是由其他疾病或原因引起的血压升高，如肾脏疾病、内分泌疾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高血压的病因复杂多样，包括遗传因素、环境因素和行为因素等。高血压的病理生理主要表现为血管重构和神经内分泌系统的激活。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主要包括遗传因素、环境因素和行为因素。遗传因素是指高血压具有家族聚集性，家族中有高血压患者的人群患病风险较高。环境因素包括饮食、精神压力、吸烟、饮酒等不良生活习惯，长期处于高压力状态或摄入过多的盐、脂肪等会增加患病风险。行为因素则是指缺乏运动、肥胖、睡眠不足等不良行为习惯，这些也会导致血压升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高血压的流行病学与预防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总结词：高血压在全世界范围内普遍存在，其发病率随着年龄的增长而增加。预防高血压的方法包括健康饮食、适量运动、控制体重、戒烟限酒等。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高血压是一种全球性的疾病，在各个国家和地区都有较高的发病率。根据流行病学调查，高血压的发病率随着年龄的增长而增加，尤其是在中老年人群中更为常见。此外，高血压的发病率还与遗传、环境、行为等多种因素有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高血压的方法主要包括健康饮食、适量运动、控制体重、戒烟限酒等。健康饮食是指摄入适量的蛋白质、脂肪、碳水化合物、维生素和矿物质，控制盐、糖、脂肪的摄入量，多吃蔬菜水果等富含膳食纤维的食物。适量运动是指每周进行至少150分钟的中等强度的有氧运动，如快走、骑车、游泳等。控制体重是指保持BMI在18.5-24.9的范围内，避免过度肥胖。戒烟限酒则是指戒烟并限制酒精的摄入量，避免长期大量饮酒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通过以上预防措施，可以有效地降低高血压的发病率，提高人们的生活质量和健康水平。同时，对于已经患有高血压的人群，也需要在医生的指导下进行科学的治疗和管理，以控制血压并减少并发症的发生。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患者姓名、年龄、性别、体重指数等基本信息。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患者高血压病程、家族史、用药情况等病史信息。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患者生活习惯、饮食习惯、运动情况等生活习惯信息。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患者基本信息与病史采集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测量患者血压情况，记录血压值及测量时间。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检查患者心肺听诊情况，评估心肺功能状况。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根据需要安排实验室检查，如血常规、尿常规、肾功能等。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患者体格检查与实验室检查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根据护理诊断，制定相应的护理计划，包括护理目标、护理措施等。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定期评估患者情况，调整护理计划，确保护理效果。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748" r="117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91" r="1579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根据患者情况，确定护理诊断，如高血压知识缺乏、遵医行为差等。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患者护理诊断与护理计划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合理控制饮食是高血压日常护理的重要环节，需注重营养均衡和热量控制。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高血压患者应遵循低盐、低脂、低糖、高纤维的饮食原则，控制钠盐摄入，减少高热量和高脂肪食物的摄入，增加蔬菜、水果等富含钾、镁等微量元素的食物摄入。同时，注意控制总热量摄入，避免过度肥胖。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适量运动有助于降低血压、减轻体重和提高心血管功能。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高血压患者应根据自身身体状况选择合适的运动方式，如散步、慢跑、太极拳等有氧运动。运动时应避免剧烈运动和过度疲劳，适量运动有助于提高心血管功能，降低血压。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https://d.book118.com/258125032011006026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2024-09-03T01:14:40.132</cp:lastPrinted>
  <dcterms:created xsi:type="dcterms:W3CDTF">2024-09-02T17:14:40Z</dcterms:created>
  <dcterms:modified xsi:type="dcterms:W3CDTF">2024-09-02T17:14:42Z</dcterms:modified>
</cp:coreProperties>
</file>