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AE087-6A8B-49D2-8B64-231F1D949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01816-6E26-468A-80B4-C9FEAE25F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423DA-46AE-41D4-817F-93316837F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D580C-0B48-40C2-BC42-B0E11F32E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5D228-5886-4B49-B979-7B41F1E88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4E89D-B1EF-4E95-B19C-3017AA1C2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809FA9-E7BD-4017-931A-39C40D3B0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CD98A-4B05-498A-8949-7056A06C1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2EB24-5F47-4043-8C43-5742FA22D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C5633-E14D-40B8-8645-D947F224F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41133-ED3A-41AC-9DD1-D9485C59C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6021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小学学校安全教育实施方案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78" r="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提高学生安全意识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定期开展安全教育活动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通过组织安全教育周、安全教育日等活动，让学生时刻关注自身安全问题。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强化安全意识宣传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利用校园广播、宣传栏等渠道，宣传安全知识，营造安全氛围。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开展安全知识竞赛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通过竞赛的形式，激发学生主动学习安全知识的兴趣。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在课程中设置安全教育课程，向学生传授基本的安全知识和技能。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教授基本安全知识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组织学生进行消防、地震等突发事件的实地演练，让学生亲身体验并掌握应对方法。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通过家长会等形式，向家长宣传安全知识，形成家校共同关注学生安全的良好氛围。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掌握基本安全知识和技能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培训学生应急处理能力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通过模拟演练和实地操作，培训学生在遇到突发事件时的应急处理能力。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建立应急救援队伍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组建由教师和学生组成的应急救援队伍，提高学校在应对突发事件时的快速反应能力。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根据学校的实际情况，制定应对火灾、地震等突发事件的应急预案。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培养应对突发事件的能力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讲解如何安全过马路，不在马路上玩耍或奔跑。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提醒小学生不要在马路上捡拾物品，防止意外发生。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总结词：培养小学生遵守交通规则，提高交通安全意识。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教授小学生基本的交通规则，如红灯停、绿灯行、黄灯减速。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强调乘坐车辆时应系安全带，骑乘自行车或电动车时应佩戴安全头盔。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总结词：传授小学生消防知识，提高火灾应对能力。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教授小学生如何正确使用灭火器和其他消防设备。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讲解火灾的危害和预防措施，如不乱丢烟蒂、不玩火柴等。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指导小学生遇到火灾时应如何逃生，如用湿布捂住口鼻、低姿势逃生等。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强调火灾发生时不要惊慌失措，听从老师或消防人员的指挥。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  <p:sp>
        <p:nvSpPr>
          <p:cNvPr id="40" name="AutoShape 40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总结词：培养小学生良好的饮食习惯，保障身体健康。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教授小学生如何选择新鲜、卫生的食物，避免食用过期变质的食品。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提醒小学生不要随意购买和食用街边摊贩的食品，以防食物中毒。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AutoShape 48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讲解正确的饮食卫生习惯，如勤洗手、不喝生水等。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强调餐具的清洁和消毒，以及食物的加热和烹饪过程的重要性。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防溺水安全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总结词：提高小学生防溺水意识，保障生命安全。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教授小学生防溺水的基本知识，如不私自下水游泳、不在无成年人陪伴的情况下游泳等。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强调远离危险水域，如水库、池塘、河流等。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提醒小学生不要在水中嬉戏打闹，以防意外发生。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讲解遇到溺水情况时应如何自救和救助他人，如保持冷静、呼救、寻找救援等。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总结词：培养小学生自我保护能力，预防校园欺凌和暴力事件的发生。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教育小学生如何识别和应对校园欺凌和暴力行为，如及时向老师或家长报告、不参与欺凌行为等。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强调与同学友好相处，尊重他人，避免冲突和争执。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教授小学生遇到欺凌和暴力时应如何保护自己，如逃跑、呼救、寻求帮助等。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加强学校安全管理，建立完善的校园欺凌和暴力预防和处理机制。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防欺凌和暴力安全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安全教育方式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多样化教学方式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教师在安全教育中应采用多种教学方式，如讲解、演示、案例分析等，以激发学生的学习兴趣和参与度。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定期开展安全教育课程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学校应将安全教育纳入日常课程中，定期为学生开展安全知识讲座，提高学生对安全问题的认识。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制定安全教育教材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学校应结合实际情况，制定安全教育教材，明确教育内容和方法，确保教育质量。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https://d.book118.com/258126021035006047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2024-09-28T11:54:39.626</cp:lastPrinted>
  <dcterms:created xsi:type="dcterms:W3CDTF">2024-09-28T03:54:39Z</dcterms:created>
  <dcterms:modified xsi:type="dcterms:W3CDTF">2024-09-28T03:54:41Z</dcterms:modified>
</cp:coreProperties>
</file>