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0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0E5E5-B703-4C06-BC6C-01D6F5B5B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BECC0-8716-44ED-B6B2-8362CCC4F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46C2E-A04E-4181-A3B2-54DB9CA1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B46E6-071D-4569-A245-56B7536A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3403B-254D-4393-8B9E-95F0388F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888F2-3C3E-403D-BA0E-7740872C8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EF0A9-345E-4283-A58A-039C879B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76401-6EBB-43E9-8979-E4605E83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4EFD5-F6F8-460D-812E-611E627AE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A82B9-EC90-4839-9BAD-E9FD0FBA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9F471-6063-4F28-A291-C6C197D0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96" r:id="rId2"/>
    <p:sldLayoutId id="2147485597" r:id="rId3"/>
    <p:sldLayoutId id="2147485598" r:id="rId4"/>
    <p:sldLayoutId id="2147485599" r:id="rId5"/>
    <p:sldLayoutId id="2147485600" r:id="rId6"/>
    <p:sldLayoutId id="2147485601" r:id="rId7"/>
    <p:sldLayoutId id="2147485602" r:id="rId8"/>
    <p:sldLayoutId id="2147485603" r:id="rId9"/>
    <p:sldLayoutId id="2147485604" r:id="rId10"/>
    <p:sldLayoutId id="214748560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7007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孤独的小螃蟹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故事情节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故事主题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故事意义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故事细节分析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故事与其他童话故事的对比与联系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https://d.book118.com/258127007053006025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孤独的小螃蟹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2024-09-02T01:21:18.367</cp:lastPrinted>
  <dcterms:created xsi:type="dcterms:W3CDTF">2024-09-01T17:21:18Z</dcterms:created>
  <dcterms:modified xsi:type="dcterms:W3CDTF">2024-09-01T17:21:20Z</dcterms:modified>
</cp:coreProperties>
</file>