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52D0E-88F3-4E9C-A2C6-0A7E3BDBC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CE8A2-CC09-45EE-87CA-03F33CDDB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875B7-1330-4BCF-AB28-3441B70A9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96DCF5-BADF-4903-B3D9-566EE3D07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CDE154-35FF-4E7D-9BE6-3A74597ED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CAFFF5-9F0A-46EC-A509-88CF6EE7A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AC1F77-168C-426C-B92C-62C15D777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573EF7-EF99-482B-95A6-06A05F462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BE801A-9BAE-4060-8486-A0C1E5CCE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3D97D-5948-484C-BA82-4394A899E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54E9C-D49E-45C4-B3A6-D418AA195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2712303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单招考试语文备考技巧突破阅读和写作难点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阅读理解题解题技巧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写作基础能力提升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阅读与写作结合训练策略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考场应试技巧指导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模拟试卷分析与实战演练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阅读理解题解题技巧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文章标题通常是对全文内容的概括，首尾段落则往往包含文章的中心思想和主要观点。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把握文章标题和首尾段落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这些词汇往往与文章主题密切相关，有助于理解文章主旨。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关注文章中的关键词和重复出现的词汇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通过对事实和细节的分析，可以推断出作者的观点和态度，进而理解文章中心思想。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分析文章中的事实和细节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理解文章主旨与中心思想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识别文章结构类型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分析文章结构与段落关系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如总分总、列出主题然后找几个并列的观点来论述主题等，有助于快速把握文章脉络。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分析段落间的逻辑关系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如因果、转折、递进等，可以更好地理解文章内容。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主题句通常位于段落开头或结尾，用于概括段落大意；支撑细节则用于具体阐述主题句。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关注段落内的主题句和支撑细节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如中心句、过渡句、总结句等，这些句子往往包含重要信息，有助于理解文章内容。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寻找关键句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如动词、形容词、副词等实词，这些词汇往往能够表达作者的情感和态度。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关注重点词汇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结合上下文推断词汇的准确含义，避免望文生义。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理解词汇在上下文中的含义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把握关键句和重点词汇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激活相关背景知识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根据文章内容联想相关的历史、文化、科学等方面的知识，有助于更好地理解文章。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运用常识进行判断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结合生活经验和常识对文章中的信息进行判断，可以验证信息的合理性。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注意文化背景差异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不同文化背景下，人们的思维方式和表达方式可能存在差异，需要关注并理解这种差异。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运用背景知识和常识判断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写作基础能力提升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背诵法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对于特别精彩的词句和段落，可以背诵下来，内化为自己的语言，提高语言表达能力。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在写作练习中，尝试运用摘抄和背诵的词句和段落，提高文章的表现力和感染力。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摘抄法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阅读过程中遇到优美词句和段落，及时摘抄下来，分类整理在本子上，方便以后查阅和复习。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积累优美词句和段落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精选范文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选择一些经典范文和佳作进行欣赏，分析文章的结构、语言、表现手法等方面的优点。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仿写练习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在欣赏的基础上，进行仿写练习，模仿范文的写作风格和表现手法，逐渐提高自己的写作水平。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对比分析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将仿写作品与原文进行对比分析，找出自己的不足之处，不断改进和提高。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仿写经典范文及佳作欣赏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议论文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确立明确的论点，选择合适的论据进行论证，注意论证的逻辑性和严密性。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说明文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明确说明对象的特征和本质，按照一定的顺序进行说明，注意语言的准确性和客观性。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记叙文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明确记叙文的六要素（时间、地点、人物、事件的起因、经过和结果），合理安排文章结构，注意情节的起伏和波澜。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掌握不同类型文章写作方法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4681" r="4681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在写作过程中，注重细节的描写和刻画，使读者能够更加深入地了解人物和事件。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通过细腻的笔触表达内心的情感世界，增强文章的感染力和共鸣力。同时要注意情感表达的真实性和自然性，避免过度夸张或虚假。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细节描写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注重细节描写与情感表达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https://d.book118.com/258127123033006023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2024-08-29T16:07:51.359</cp:lastPrinted>
  <dcterms:created xsi:type="dcterms:W3CDTF">2024-08-29T08:07:51Z</dcterms:created>
  <dcterms:modified xsi:type="dcterms:W3CDTF">2024-08-29T08:07:53Z</dcterms:modified>
</cp:coreProperties>
</file>