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34178F-B11A-4CD1-84EF-0610E5FDC2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05C79B-CA03-4868-AC51-F4010DB719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65A5C6-B7FE-42EC-B7C6-81AAE45B02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71AB73-E228-4E94-A453-3D858E1837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CCDE219-55F9-4F0B-84D0-B22F45A3BC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0AC6C3C-C00E-47EA-8729-3A02368067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F66EF8C-F152-48D3-BDA3-3866171037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D6D6F8-A70C-4F09-A5E8-22BE743C16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9998A3-91CE-4B4E-B13D-FDA6F59C3F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25DF8D-C026-4426-A878-5CA9184B2B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393EB1-3CC8-49D1-A32A-00DB950734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58127141001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9816" y="1127918"/>
            <a:ext cx="9829800" cy="21050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基底节区脑出血教学查房ppt课件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59816" y="5259787"/>
            <a:ext cx="3200400" cy="419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endParaRPr lang="en-US" sz="2025">
              <a:solidFill>
                <a:schemeClr val="accent3">
                  <a:alpha val="100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859816" y="5741875"/>
            <a:ext cx="2990850" cy="419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2024-01-02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基底节区脑出血概述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基底节区脑出血临床表现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基底节区脑出血治疗进展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基底节区脑出血护理与康复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基底节区脑出血预防与健康教育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基底节区脑出血概述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8859" r="2885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基底节区脑出血是指发生在大脑基底节区的出血性脑血管疾病。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根据出血量、症状和病情严重程度，基底节区脑出血可分为轻型、中型和重型。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高血压、动脉粥样硬化、脑血管畸形等是导致基底节区脑出血的主要原因。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出血后可引起颅内压升高、脑组织受压、脑疝等病理生理改变，导致神经功能受损。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发病机制与病理生理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病理生理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发病机制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1708" r="11708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基底节区脑出血在脑血管疾病中占比较高，发病率和死亡率均较高。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流行病学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高血压、糖尿病、高血脂、吸烟、饮酒等是基底节区脑出血的高危因素。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高危因素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流行病学与高危因素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基底节区脑出血临床表现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头痛、恶心、呕吐、意识障碍、偏瘫、失语等。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体征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偏瘫、偏身感觉障碍、偏盲等，以及脑膜刺激征阳性。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8872" r="18872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症状与体征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3625" r="1362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诊断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根据临床表现、CT或MRI检查结果，可明确诊断。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鉴别诊断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需与脑梗死、蛛网膜下腔出血等其他脑血管疾病相鉴别。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诊断与鉴别诊断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病情评估与预后判断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病情评估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根据出血量、出血部位以及患者的一般情况，评估病情严重程度。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预后判断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预后与出血量、出血部位及治疗是否及时有关，及时治疗可改善预后。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基底节区脑出血治疗进展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https://d.book118.com/258127141001006026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2024-09-02T22:02:16.135</cp:lastPrinted>
  <dcterms:created xsi:type="dcterms:W3CDTF">2024-09-02T14:02:16Z</dcterms:created>
  <dcterms:modified xsi:type="dcterms:W3CDTF">2024-09-02T14:02:18Z</dcterms:modified>
</cp:coreProperties>
</file>