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CBAA9-BC55-49C5-9E93-F1DF2694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BBF70-1B5F-4244-8640-DEE0AE95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6DFD7-0365-4B31-A57B-3BAE681E3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F06C6-0DF4-42A5-9038-D29AAED5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9358B-09A5-4D20-B1A0-3B596BE0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919EC-3C8A-447F-9505-89C9A916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28261-0BD3-4F58-B08C-92AA5AB2C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3189A-37F4-417A-9D88-06FC9524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07F42-3AB4-47E8-B025-0EEBDD8E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5199E-4B9D-407C-A301-AF6D31C4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904BD-1C02-4718-831C-A9B2EB9C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0071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常见运动损伤的防范与护理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常见运动损伤类型及案例分析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运动损伤概述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62" r="223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运动损伤是指在运动过程中发生的各种损伤，包括急性损伤和慢性损伤。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根据损伤的性质和部位，运动损伤可分为肌肉韧带损伤、关节损伤、骨折、脱臼、神经损伤等。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10" b="192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运动损伤的主要原因包括准备活动不充分、技术动作不规范、运动负荷过大、场地设施不完善等。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年龄、性别、体质状况、运动经验、气候条件等也是影响运动损伤发病的重要因素。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运动损伤的临床表现因损伤部位和性质而异，常见症状包括疼痛、肿胀、淤血、关节活动受限等。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运动损伤的诊断方法包括病史询问、体格检查、影像学检查等，其中X线、CT、MRI等影像学检查对于确定损伤部位和程度具有重要价值。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常见运动损伤类型及案例分析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29" r="230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肌肉拉伤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肌肉在运动中过度拉伸或收缩，导致肌纤维部分或完全断裂。常见于大腿后群肌、腰背肌等。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扭伤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关节在外力作用下发生超常范围的活动，造成关节内外侧副韧带损伤。常见于踝关节、膝关节等。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肌肉拉伤与扭伤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788" b="778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韧带在受到外力冲击或拉伸时，可能发生部分或完全撕裂。常见于膝关节前交叉韧带、踝关节外侧副韧带等。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韧带撕裂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韧带在严重外力作用下完全断裂，失去连接骨骼的功能。常见于膝关节后交叉韧带、肩关节盂唇韧带等。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韧带断裂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韧带撕裂或断裂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关节脱位或骨折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关节脱位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关节面失去正常对合关系，导致关节功能障碍。常见于肩关节、肘关节等。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骨骼在受到外力冲击或压缩时发生断裂。根据骨折部位和类型可分为多种，如闭合性骨折、开放性骨折等。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脊柱损伤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脊柱受到外力冲击或压缩，导致脊柱骨折、脊髓损伤等严重后果。常见于高空坠落、车祸等事故。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头部受到外力撞击，导致短暂的意识丧失和神经系统功能障碍。常见于足球、拳击等运动中的头部碰撞。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脊柱损伤和脑震荡等严重伤害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预防措施与建议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进行5-10分钟低强度有氧运动，如慢跑、跳绳等，提高身体温度，增加肌肉弹性。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拉伸运动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针对主要运动部位进行静态拉伸，如大腿后群、小腿三头肌等，每个动作保持15-30秒，重复2-3次。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热身运动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充分热身和拉伸运动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https://d.book118.com/258130071057006030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2024-09-06T21:24:09.212</cp:lastPrinted>
  <dcterms:created xsi:type="dcterms:W3CDTF">2024-09-06T13:24:09Z</dcterms:created>
  <dcterms:modified xsi:type="dcterms:W3CDTF">2024-09-06T13:24:11Z</dcterms:modified>
</cp:coreProperties>
</file>