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8CD8D6-E735-4063-9345-0F6F5FD31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A4E082-7067-43FD-A251-2242065F4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481DD0-795D-4DF3-9647-9FF53A012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69D2E1-ED3A-4F99-B09A-C318950CC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8F27A7-233A-49F5-BB80-798363E1E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C7C8E4-147A-4C56-B579-E2AFF3703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9585BB-3366-4F8C-8D3B-A0227FE3D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51E44F-D5D1-42C4-804B-6ECBC840B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74CE60-ED24-46C1-BB8C-9F0A8C435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9FE9A9-8CCF-46FC-9BAD-C43C30265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3EA7F0-C99B-4F94-A79A-992E0491B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13011101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营销使销售成为多余的销售业务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营销与销售的关系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营销如何使销售成为多余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营销策略的制定与实施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营销与销售的协同发展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营销与销售的关系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64" r="2806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营销是一种通过创造、传播和交付价值来满足消费者需求并实现企业目标的商业活动。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营销涉及整个组织，包括产品开发、定价、促销和分销策略。它注重长期关系和顾客满意度，而不仅仅是单一交易。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营销的定义与特点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销售是商品或服务的交付过程，旨在实现利润。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销售更侧重于短期交易和业绩目标，关注如何将产品或服务转化为收入。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656" r="226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销售的定义与特点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营销更侧重于长期关系和顾客满意度，而销售更关注短期交易和业绩。营销涉及整个组织，而销售通常是一个独立的职能。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营销和销售都是商业活动中的关键组成部分。营销为销售提供支持和指导，帮助销售人员更好地理解客户需求，而销售则将营销策略转化为实际收入。两者共同促进企业的整体成功。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联系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营销与销售的差异与联系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营销如何使销售成为多余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370" r="22370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422775" y="196373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2298700" y="5410200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Freeform 6"/>
          <p:cNvSpPr/>
          <p:nvPr/>
        </p:nvSpPr>
        <p:spPr>
          <a:xfrm>
            <a:off x="5541931" y="149228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643563" y="159067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18043" y="4924425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022818" y="5022818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753100" y="171407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118735" y="5145405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861239" y="1457325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了解客户需求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861239" y="1795982"/>
            <a:ext cx="43643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营销通过市场调研和数据分析，深入了解客户的需求和偏好，为产品开发和服务提供依据。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78707" y="3213215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建立品牌忠诚度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178707" y="3551872"/>
            <a:ext cx="4362450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通过与客户建立长期关系和提供优质的产品与服务，营销有助于培养客户对品牌的忠诚度，降低销售难度。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257377" y="4914900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客户沟通与关系管理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257377" y="5253557"/>
            <a:ext cx="4362450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营销通过多种渠道与客户保持沟通，及时了解客户需求变化，提供个性化服务，增强客户满意度。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营销的客户导向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营销通过创意广告、公关活动等传播手段，塑造独特的品牌形象，提高品牌知名度和美誉度。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379" r="1337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数字营销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通过创造有价值的内容吸引潜在客户，提高客户对品牌的认知度和兴趣，促进销售机会的转化。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利用互联网和社交媒体等数字渠道，实现精准营销和个性化推广，提高营销效果和客户满意度。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营销的传播策略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营销推动产品创新，以满足客户需求和引领市场潮流。通过与研发部门的紧密合作，开发出具有竞争力的新产品。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销售渠道创新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拓展线上和线下销售渠道，结合传统零售和电子商务，提高产品覆盖面和销售效率。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不断尝试新的营销手段和工具，如大数据分析、人工智能等，以提高营销效果和客户满意度。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营销的创新与突破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营销策略的制定与实施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确定调研目标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明确调研目的，确定需要收集的信息，如消费者需求、市场趋势、竞争对手情况等。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设计调研方法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根据调研目标选择适当的调研方法，如问卷调查、访谈、观察等。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收集与分析数据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通过调研收集数据，运用统计分析方法对数据进行处理和分析，提取有价值的信息。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制定营销策略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基于市场调研结果，制定相应的营销策略，如产品定位、定价策略、渠道策略等。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https://d.book118.com/258130111017006037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2024-09-16T19:46:38.108</cp:lastPrinted>
  <dcterms:created xsi:type="dcterms:W3CDTF">2024-09-16T11:46:38Z</dcterms:created>
  <dcterms:modified xsi:type="dcterms:W3CDTF">2024-09-16T11:46:39Z</dcterms:modified>
</cp:coreProperties>
</file>