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A23CE-7593-4AA4-A7D5-CB394E784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50BC7-CEC9-4ED2-9D74-1E3480B2E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A223C-3688-4055-802E-8C77B0FD0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7ADC7-491A-4724-922F-FA6D457AB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7B0EE9-046C-4AE0-B3AF-4F7949CF9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61484E-2A94-497E-B876-64ECDEB28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E4F726-6116-48CB-9997-3C1CE4734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A97EC2-E61C-496B-9475-EA969FF7C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1D188E-97B5-4641-9681-B2A00DD78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D745E-4FCD-42D9-9166-4C8BBFD5E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A9036-CDBB-4F35-B92A-939CEB012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3107502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新编财政与金融第二版国家预算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国家预算概述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国家预算收入与支出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国家预算管理与监督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国家预算与财政政策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国家预算与金融市场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国家预算改革与发展趋势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国家预算概述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国家预算是政府的基本财政收支计划，是政府集中和分配资金、调节社会经济生活的主要财政机制，是国家的重要立法文件。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国家预算反映政府活动的范围、方向和政策，体现国家与人民之间的分配关系，是国家实施财政政策、进行宏观调控的重要工具。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国家预算的定义与作用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国家预算的原则与分类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公开性、可靠性、完整性、统一性和年度性是国家预算必须遵循的原则，这些原则保证了国家预算的合理性、有效性和透明度。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根据不同的标准，国家预算可分为单式预算和复式预算、增量预算和零基预算、经常预算和资本预算、中央预算和地方预算等。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预算编制过程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包括初步确定预算收支指标、编制预算草案、审查和批准预算等步骤。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预算调整与执行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在预算执行过程中，如遇特殊情况需要调整预算时，需经过法定程序进行预算调整，并严格执行经批准的预算。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预算编制准备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包括确定预算编制的指导思想、原则和政策，以及收集、整理和分析有关资料等。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国家预算的编制流程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国家预算收入与支出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其他收入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包括捐赠收入、外事服务收入等。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国有资本经营收入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国有企业上缴的利润、股利、股息等收入。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社会保险基金收入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包括养老保险、医疗保险、失业保险等社会保险基金的收入。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税收收入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包括增值税、企业所得税、个人所得税等直接和间接税收。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非税收入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包括行政事业性收费、罚没收入、国有资源有偿使用收入等。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国家预算收入来源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经济建设支出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包括基础设施建设、农业、工业、交通等领域的支出。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教育、科学、文化、卫生…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保障社会公益事业的发展。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国家管理费用支出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包括行政管理、国防、公共安全等领域的支出。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社会保障支出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包括社会保险、社会救济、社会福利等领域的支出。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其他支出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包括债务利息支出、对外援助支出等。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国家预算支出方向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国家预算应遵循收支平衡或略有结余的原则，确保财政稳健运行。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收支平衡原则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如出现收支差额，可通过发行国债、调整税收政策等措施进行弥补。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收支差额处理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在执行过程中，如因特殊情况需要调整预算，应按照规定程序进行审批和调整。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预算调整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国家预算应接受立法机关和审计机关的监督，确保预算的合法性和有效性。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预算监督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国家预算收支平衡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国家预算管理与监督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预算管理体系的构成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包括预算编制、预算执行、预算调整和决算等环节，形成完整的预算管理体系。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预算管理职责划分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明确各级政府和各部门在预算管理中的职责和权限，确保预算管理的有效实施。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预算管理制度建设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建立和完善预算管理制度，规范预算管理行为，提高预算管理效率。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国家预算管理体系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监督主体与对象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明确预算监督的主体包括立法机关、审计机关和社会公众等，监督对象包括各级政府和各部门。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监督内容与方式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对预算编制、执行、调整和决算等环节进行全面监督，采用审计、检查、调查等方式开展监督工作。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监督结果与应用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及时公开监督结果，对发现的问题进行整改和问责，促进预算管理水平的提高。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国家预算监督机制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https://d.book118.com/258131075025006042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2024-09-21T05:08:17.880</cp:lastPrinted>
  <dcterms:created xsi:type="dcterms:W3CDTF">2024-09-20T21:08:17Z</dcterms:created>
  <dcterms:modified xsi:type="dcterms:W3CDTF">2024-09-20T21:08:20Z</dcterms:modified>
</cp:coreProperties>
</file>