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F7E7C-2158-44EA-B6BD-1546659D9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2A4BB-72AD-43CD-BE44-AEAFF2FFF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FB707-6709-4A5A-9937-10DC2A501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D4645-8B78-458B-84CF-387D794D9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81CC3B-FF47-4E13-9D3E-1141FB761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58EBBC-F323-420A-A70D-C2C77C7A2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755C59-4261-417A-8DC6-4FA145A81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12236-F6E7-439A-9AA0-40457FCE1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1CF85-69F9-48E9-9567-0A02D04C8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05A62-64EE-4C3E-95E0-A637FB21D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6C250-DE38-4E75-AB29-A3F1134EA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32077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工艺危害分析指南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工艺危害概述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工艺危害分析方法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工艺危害识别与评估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工艺危害控制措施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工艺危害分析实施与管理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工艺危害概述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工艺危害是指在化工、石油、制药等工艺流程中，由于设备故障、操作失误、物料性质变化等因素，导致人员伤亡、财产损失或环境污染的潜在危险。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根据危害的性质和后果，工艺危害可分为火灾、爆炸、中毒、泄漏、腐蚀等多种类型。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危害可能来源于设备缺陷、操作不当、物料不稳定等多个方面。例如，设备老化、磨损或设计不合理可能导致泄漏或爆炸；操作人员技能不足、违章操作或应急处置不当可能引发事故；物料性质不稳定、反应失控或存储不当可能产生危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危害的后果往往十分严重，可能造成人员伤亡、财产损失和环境污染。例如，火灾和爆炸可能导致设备损毁、人员伤亡和大规模财产损失；有毒物质泄漏可能对人员和环境造成长期伤害；腐蚀性物质可能损坏设备和管道，导致泄漏和停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危害来源及后果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法规与标准要求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政府和行业组织都制定了相应的法规和标准，要求企业对工艺危害进行分析和管理。例如，在美国，职业安全与健康管理局（OSHA）制定了工艺安全管理标准，要求企业对工艺危害进行识别、评估和控制；在欧洲，欧洲工业安全联盟（EISA）也发布了类似的指南和标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法规要求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法规要求外，一些国际组织和行业协会也制定了工艺危害分析的标准和方法，如美国化学工程师协会（AIChE）的工艺安全中心和英国健康与安全执行局（HSE）的工艺安全领导小组等。这些标准和方法为企业提供了工艺危害分析的框架和工具，帮助企业系统地识别、评估和控制工艺危害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标准要求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工艺危害分析方法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46" r="954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通过系统审查工艺流程，识别潜在的危险和可操作性问题。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识别潜在危险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对工艺参数进行偏差分析，确定可能导致危险的操作条件。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分析偏差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对识别出的危险进行风险评估，确定其可能性和后果。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根据分析结果，提出改进措施以降低风险。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提出建议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危险与可操作性分析（HAZOP）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997" r="2199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分析工艺流程中可能出现的故障模式。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识别故障模式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确定原因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评估每种故障模式对工艺安全、产品质量和生产效率的影响。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分析故障模式的原因，以便采取预防措施。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根据分析结果，制定相应的预防和应对措施。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故障模式与影响分析（FMEA）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确定可能导致工艺事故的初始事件。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识别初始事件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根据初始事件的发展，构建事件树以描述可能的后续事件和结果。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构建事件树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分析每条事件路径的可能性和后果。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分析路径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根据分析结果，制定相应的预防和应对措施。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事件树分析（ETA）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确定顶事件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确定要分析的工艺事故或故障作为顶事件。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构建故障树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通过分析顶事件的原因和条件，构建故障树以描述事故的逻辑关系。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分析最小割集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找出导致顶事件发生的最小割集，即最基本的事故原因组合。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根据分析结果，制定相应的预防和应对措施，以降低事故发生的概率。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故障树分析（FTA）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工艺危害识别与评估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通过资料收集、现场调查等方式，识别生产过程中可能存在的危险源。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事故场景分析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针对识别出的危险源，分析可能发生的事故场景，包括事故类型、发生条件、后果等。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对事故场景进行风险评估，确定风险等级和应对措施。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257" b="72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根据行业标准和企业实际情况，制定工艺危害评估标准，包括风险等级划分、评估指标等。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明确评估流程，包括评估准备、危险源辨识、事故场景分析、风险评估、报告编制等步骤。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根据事故发生的可能性和后果严重程度，绘制风险矩阵，对工艺危害进行量化评估。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等级划分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根据风险矩阵的评估结果，将工艺危害划分为不同等级，分别制定相应的应对措施。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风险矩阵与等级划分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https://d.book118.com/258132077011006033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2024-09-10T20:17:42.017</cp:lastPrinted>
  <dcterms:created xsi:type="dcterms:W3CDTF">2024-09-10T12:17:42Z</dcterms:created>
  <dcterms:modified xsi:type="dcterms:W3CDTF">2024-09-10T12:17:44Z</dcterms:modified>
</cp:coreProperties>
</file>