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gif" ContentType="image/gi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8" r:id="rId2"/>
    <p:sldMasterId id="2147483762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CA185-13ED-4633-8C15-7B0553091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6B13F-6A33-41E1-AEFB-BC21FA3B7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98CCB-A647-4C51-B7AC-40F820662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50D03-6D19-440C-9E68-849997529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7EFD41-C23E-404A-95A2-D13FDD511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20F104-F210-4E67-B5DE-21DD0E70E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2942D2-6344-4CF8-B1AE-01065B520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91B66-5E5E-408E-972C-E873144D9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0B0D0-ED5C-46AB-93FD-E49CA4746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B0929-B155-4876-917E-A24F172D4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64D46-D8A3-46A7-9AD4-FAD534505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5CA60E6-338D-45F8-B52F-F9DF296EF814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5CA60E6-338D-45F8-B52F-F9DF296EF814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5CA60E6-338D-45F8-B52F-F9DF296EF814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5CA60E6-338D-45F8-B52F-F9DF296EF814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5CA60E6-338D-45F8-B52F-F9DF296EF814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5CA60E6-338D-45F8-B52F-F9DF296EF814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5CA60E6-338D-45F8-B52F-F9DF296EF814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5CA60E6-338D-45F8-B52F-F9DF296EF814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5CA60E6-338D-45F8-B52F-F9DF296EF814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5CA60E6-338D-45F8-B52F-F9DF296EF814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5CA60E6-338D-45F8-B52F-F9DF296EF814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9B6867E-ABCC-4B16-8463-47082C89D126}" type="slidenum">
              <a:rPr lang="en-US" altLang="zh-CN" sz="1400">
                <a:ea typeface="宋体" panose="02010600030101010101" pitchFamily="2" charset="-122"/>
              </a:rPr>
              <a:t/>
            </a:fld>
            <a:endParaRPr lang="en-US" altLang="zh-CN" sz="14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9B6867E-ABCC-4B16-8463-47082C89D126}" type="slidenum">
              <a:rPr lang="en-US" altLang="zh-CN" sz="1400">
                <a:ea typeface="宋体" panose="02010600030101010101" pitchFamily="2" charset="-122"/>
              </a:rPr>
              <a:t/>
            </a:fld>
            <a:endParaRPr lang="en-US" altLang="zh-CN" sz="14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9B6867E-ABCC-4B16-8463-47082C89D126}" type="slidenum">
              <a:rPr lang="en-US" altLang="zh-CN" sz="1400">
                <a:ea typeface="宋体" panose="02010600030101010101" pitchFamily="2" charset="-122"/>
              </a:rPr>
              <a:t/>
            </a:fld>
            <a:endParaRPr lang="en-US" altLang="zh-CN" sz="14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33400" y="915988"/>
            <a:ext cx="3962400" cy="5105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915988"/>
            <a:ext cx="3962400" cy="5105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9B6867E-ABCC-4B16-8463-47082C89D126}" type="slidenum">
              <a:rPr lang="en-US" altLang="zh-CN" sz="1400">
                <a:ea typeface="宋体" panose="02010600030101010101" pitchFamily="2" charset="-122"/>
              </a:rPr>
              <a:t/>
            </a:fld>
            <a:endParaRPr lang="en-US" altLang="zh-CN" sz="14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9B6867E-ABCC-4B16-8463-47082C89D126}" type="slidenum">
              <a:rPr lang="en-US" altLang="zh-CN" sz="1400">
                <a:ea typeface="宋体" panose="02010600030101010101" pitchFamily="2" charset="-122"/>
              </a:rPr>
              <a:t/>
            </a:fld>
            <a:endParaRPr lang="en-US" altLang="zh-CN" sz="14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9B6867E-ABCC-4B16-8463-47082C89D126}" type="slidenum">
              <a:rPr lang="en-US" altLang="zh-CN" sz="1400">
                <a:ea typeface="宋体" panose="02010600030101010101" pitchFamily="2" charset="-122"/>
              </a:rPr>
              <a:t/>
            </a:fld>
            <a:endParaRPr lang="en-US" altLang="zh-CN" sz="14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9B6867E-ABCC-4B16-8463-47082C89D126}" type="slidenum">
              <a:rPr lang="en-US" altLang="zh-CN" sz="1400">
                <a:ea typeface="宋体" panose="02010600030101010101" pitchFamily="2" charset="-122"/>
              </a:rPr>
              <a:t/>
            </a:fld>
            <a:endParaRPr lang="en-US" altLang="zh-CN" sz="14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9B6867E-ABCC-4B16-8463-47082C89D126}" type="slidenum">
              <a:rPr lang="en-US" altLang="zh-CN" sz="1400">
                <a:ea typeface="宋体" panose="02010600030101010101" pitchFamily="2" charset="-122"/>
              </a:rPr>
              <a:t/>
            </a:fld>
            <a:endParaRPr lang="en-US" altLang="zh-CN" sz="14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9B6867E-ABCC-4B16-8463-47082C89D126}" type="slidenum">
              <a:rPr lang="en-US" altLang="zh-CN" sz="1400">
                <a:ea typeface="宋体" panose="02010600030101010101" pitchFamily="2" charset="-122"/>
              </a:rPr>
              <a:t/>
            </a:fld>
            <a:endParaRPr lang="en-US" altLang="zh-CN" sz="14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9B6867E-ABCC-4B16-8463-47082C89D126}" type="slidenum">
              <a:rPr lang="en-US" altLang="zh-CN" sz="1400">
                <a:ea typeface="宋体" panose="02010600030101010101" pitchFamily="2" charset="-122"/>
              </a:rPr>
              <a:t/>
            </a:fld>
            <a:endParaRPr lang="en-US" altLang="zh-CN" sz="14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91300" y="482600"/>
            <a:ext cx="2019300" cy="553878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33400" y="482600"/>
            <a:ext cx="5905500" cy="553878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9B6867E-ABCC-4B16-8463-47082C89D126}" type="slidenum">
              <a:rPr lang="en-US" altLang="zh-CN" sz="1400">
                <a:ea typeface="宋体" panose="02010600030101010101" pitchFamily="2" charset="-122"/>
              </a:rPr>
              <a:t/>
            </a:fld>
            <a:endParaRPr lang="en-US" altLang="zh-CN" sz="14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 preserve="1">
  <p:cSld name="标题和四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>
          <a:xfrm>
            <a:off x="2971800" y="482600"/>
            <a:ext cx="5486400" cy="427038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533400" y="915988"/>
            <a:ext cx="3962400" cy="24765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48200" y="915988"/>
            <a:ext cx="3962400" cy="24765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533400" y="3544888"/>
            <a:ext cx="3962400" cy="24765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8200" y="3544888"/>
            <a:ext cx="3962400" cy="24765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9B6867E-ABCC-4B16-8463-47082C89D126}" type="slidenum">
              <a:rPr lang="en-US" altLang="zh-CN" sz="1400">
                <a:ea typeface="宋体" panose="02010600030101010101" pitchFamily="2" charset="-122"/>
              </a:rPr>
              <a:t/>
            </a:fld>
            <a:endParaRPr lang="en-US" altLang="zh-CN" sz="14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woObj" preserve="1">
  <p:cSld name="标题，一项大型内容和两项小型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971800" y="482600"/>
            <a:ext cx="5486400" cy="427038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33400" y="915988"/>
            <a:ext cx="3962400" cy="51054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48200" y="915988"/>
            <a:ext cx="3962400" cy="24765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48200" y="3544888"/>
            <a:ext cx="3962400" cy="24765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9B6867E-ABCC-4B16-8463-47082C89D126}" type="slidenum">
              <a:rPr lang="en-US" altLang="zh-CN" sz="1400">
                <a:ea typeface="宋体" panose="02010600030101010101" pitchFamily="2" charset="-122"/>
              </a:rPr>
              <a:t/>
            </a:fld>
            <a:endParaRPr lang="en-US" altLang="zh-CN" sz="14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image" Target="../media/image1.jpeg" /><Relationship Id="rId15" Type="http://schemas.openxmlformats.org/officeDocument/2006/relationships/image" Target="../media/image2.png" /><Relationship Id="rId16" Type="http://schemas.openxmlformats.org/officeDocument/2006/relationships/image" Target="../media/image3.png" /><Relationship Id="rId17" Type="http://schemas.openxmlformats.org/officeDocument/2006/relationships/image" Target="../media/image4.jpeg" /><Relationship Id="rId18" Type="http://schemas.openxmlformats.org/officeDocument/2006/relationships/image" Target="../media/image5.jpeg" /><Relationship Id="rId19" Type="http://schemas.openxmlformats.org/officeDocument/2006/relationships/image" Target="../media/image6.png" /><Relationship Id="rId2" Type="http://schemas.openxmlformats.org/officeDocument/2006/relationships/slideLayout" Target="../slideLayouts/slideLayout24.xml" /><Relationship Id="rId20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8194" name="标题 102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400" b="0" i="0" u="none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195" name="文本占位符 1026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32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8196" name="日期占位符 1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7" name="页脚占位符 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8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5CA60E6-338D-45F8-B52F-F9DF296EF814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3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6146" name="Picture 10" descr="7-02"/>
          <p:cNvPicPr/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147" name="Rectangle 2"/>
          <p:cNvSpPr/>
          <p:nvPr>
            <p:ph type="title"/>
          </p:nvPr>
        </p:nvSpPr>
        <p:spPr>
          <a:xfrm>
            <a:off x="2971800" y="482600"/>
            <a:ext cx="5486400" cy="427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6148" name="Rectangle 3"/>
          <p:cNvSpPr/>
          <p:nvPr>
            <p:ph type="body" idx="1"/>
          </p:nvPr>
        </p:nvSpPr>
        <p:spPr>
          <a:xfrm>
            <a:off x="533400" y="915988"/>
            <a:ext cx="8077200" cy="5105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panose="05000000000000000000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pitchFamily="2" charset="2"/>
              <a:buChar char="q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pitchFamily="2" charset="2"/>
              <a:buChar char="q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q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q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q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q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6149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 algn="ctr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6150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 algn="ctr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6151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 algn="ctr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9B6867E-ABCC-4B16-8463-47082C89D126}" type="slidenum">
              <a:rPr lang="en-US" altLang="zh-CN" sz="1400">
                <a:ea typeface="宋体" panose="02010600030101010101" pitchFamily="2" charset="-122"/>
              </a:rPr>
              <a:t/>
            </a:fld>
            <a:endParaRPr lang="en-US" altLang="zh-CN" sz="1400">
              <a:ea typeface="宋体" panose="02010600030101010101" pitchFamily="2" charset="-122"/>
            </a:endParaRPr>
          </a:p>
        </p:txBody>
      </p:sp>
      <p:sp>
        <p:nvSpPr>
          <p:cNvPr id="6152" name="矩形 37"/>
          <p:cNvSpPr>
            <a:spLocks noChangeArrowheads="1"/>
          </p:cNvSpPr>
          <p:nvPr/>
        </p:nvSpPr>
        <p:spPr bwMode="auto">
          <a:xfrm>
            <a:off x="76200" y="6237288"/>
            <a:ext cx="9067800" cy="76200"/>
          </a:xfrm>
          <a:prstGeom prst="rect">
            <a:avLst/>
          </a:prstGeom>
          <a:solidFill>
            <a:srgbClr val="BFBFBF"/>
          </a:solidFill>
          <a:ln w="9525">
            <a:noFill/>
            <a:miter lim="800000"/>
          </a:ln>
          <a:effectLst/>
        </p:spPr>
        <p:txBody>
          <a:bodyPr anchor="ctr" anchorCtr="0"/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endParaRPr lang="zh-CN" altLang="en-US" sz="1800">
              <a:solidFill>
                <a:srgbClr val="FFFFFF"/>
              </a:solidFill>
              <a:latin typeface="Tahoma" panose="020b0604030504040204" pitchFamily="34" charset="0"/>
              <a:ea typeface="微软雅黑" panose="020b0503020204020204" pitchFamily="34" charset="-122"/>
            </a:endParaRPr>
          </a:p>
        </p:txBody>
      </p:sp>
      <p:sp>
        <p:nvSpPr>
          <p:cNvPr id="6153" name="TextBox 40"/>
          <p:cNvSpPr txBox="1">
            <a:spLocks noChangeArrowheads="1"/>
          </p:cNvSpPr>
          <p:nvPr/>
        </p:nvSpPr>
        <p:spPr bwMode="auto">
          <a:xfrm>
            <a:off x="395288" y="6362700"/>
            <a:ext cx="4032250" cy="30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en-US" altLang="zh-CN" sz="1400" b="1" i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©</a:t>
            </a:r>
            <a:r>
              <a:rPr lang="en-US" altLang="en-US" sz="1400" b="1" i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r>
              <a:rPr lang="zh-CN" altLang="en-US" sz="1400" b="1" i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沭阳银河学校高中部 化学教研组</a:t>
            </a:r>
          </a:p>
        </p:txBody>
      </p:sp>
      <p:sp>
        <p:nvSpPr>
          <p:cNvPr id="6154" name="灯片编号占位符 5"/>
          <p:cNvSpPr txBox="1">
            <a:spLocks noChangeArrowheads="1"/>
          </p:cNvSpPr>
          <p:nvPr/>
        </p:nvSpPr>
        <p:spPr bwMode="auto">
          <a:xfrm>
            <a:off x="8382000" y="6400800"/>
            <a:ext cx="431800" cy="3127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 anchorCtr="0"/>
          <a:lstStyle>
            <a:defPPr algn="ctr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fld id="{07C2BA97-1607-43F1-AE00-DAA346C90680}" type="slidenum">
              <a:rPr lang="zh-CN" altLang="en-US" sz="1200" b="1" i="1">
                <a:solidFill>
                  <a:schemeClr val="bg1"/>
                </a:solidFill>
                <a:latin typeface="Tahoma" panose="020b0604030504040204" pitchFamily="34" charset="0"/>
                <a:ea typeface="微软雅黑" panose="020b0503020204020204" pitchFamily="34" charset="-122"/>
              </a:rPr>
              <a:t/>
            </a:fld>
            <a:endParaRPr lang="en-US" altLang="zh-CN" sz="1200" b="1" i="1">
              <a:solidFill>
                <a:schemeClr val="bg1"/>
              </a:solidFill>
              <a:latin typeface="Tahoma" panose="020b0604030504040204" pitchFamily="34" charset="0"/>
              <a:ea typeface="微软雅黑" panose="020b0503020204020204" pitchFamily="34" charset="-122"/>
            </a:endParaRPr>
          </a:p>
        </p:txBody>
      </p:sp>
      <p:sp>
        <p:nvSpPr>
          <p:cNvPr id="6155" name="Rectangle 11"/>
          <p:cNvSpPr>
            <a:spLocks noGrp="1" noChangeArrowheads="1"/>
          </p:cNvSpPr>
          <p:nvPr/>
        </p:nvSpPr>
        <p:spPr bwMode="auto">
          <a:xfrm>
            <a:off x="3098800" y="609600"/>
            <a:ext cx="5486400" cy="4270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 anchorCtr="0"/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/>
            <a:endParaRPr lang="zh-CN" altLang="en-US" sz="2400">
              <a:solidFill>
                <a:schemeClr val="bg1"/>
              </a:solidFill>
              <a:ea typeface="黑体" panose="02010609060101010101" pitchFamily="49" charset="-122"/>
            </a:endParaRPr>
          </a:p>
        </p:txBody>
      </p:sp>
      <p:sp>
        <p:nvSpPr>
          <p:cNvPr id="6156" name="Rectangle 12"/>
          <p:cNvSpPr>
            <a:spLocks noGrp="1" noChangeArrowheads="1"/>
          </p:cNvSpPr>
          <p:nvPr/>
        </p:nvSpPr>
        <p:spPr bwMode="auto">
          <a:xfrm>
            <a:off x="457200" y="1447800"/>
            <a:ext cx="8229600" cy="45259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342900" lvl="0" indent="-342900" algn="l">
              <a:spcBef>
                <a:spcPct val="20000"/>
              </a:spcBef>
              <a:buClr>
                <a:srgbClr val="CC0000"/>
              </a:buClr>
              <a:buFont typeface="Wingdings" panose="05000000000000000000" pitchFamily="2" charset="2"/>
              <a:buChar char="v"/>
            </a:pPr>
            <a:endParaRPr lang="zh-CN" altLang="en-US" sz="3200"/>
          </a:p>
        </p:txBody>
      </p:sp>
      <p:sp>
        <p:nvSpPr>
          <p:cNvPr id="6157" name="Rectangle 13"/>
          <p:cNvSpPr>
            <a:spLocks noChangeArrowheads="1"/>
          </p:cNvSpPr>
          <p:nvPr/>
        </p:nvSpPr>
        <p:spPr bwMode="auto">
          <a:xfrm>
            <a:off x="76200" y="6324600"/>
            <a:ext cx="9066213" cy="4572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</a:ln>
          <a:effectLst/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grpSp>
        <p:nvGrpSpPr>
          <p:cNvPr id="6158" name="Group 14"/>
          <p:cNvGrpSpPr/>
          <p:nvPr/>
        </p:nvGrpSpPr>
        <p:grpSpPr>
          <a:xfrm>
            <a:off x="152400" y="6324600"/>
            <a:ext cx="1727200" cy="454025"/>
            <a:chExt cx="9857308" cy="5159908"/>
          </a:xfrm>
        </p:grpSpPr>
        <p:sp>
          <p:nvSpPr>
            <p:cNvPr id="6192" name="Freeform 12"/>
            <p:cNvSpPr/>
            <p:nvPr/>
          </p:nvSpPr>
          <p:spPr>
            <a:xfrm>
              <a:off x="0" y="649499"/>
              <a:ext cx="3524353" cy="3049042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864908" y="2291187"/>
                </a:cxn>
                <a:cxn ang="0">
                  <a:pos x="405977" y="1862324"/>
                </a:cxn>
                <a:cxn ang="0">
                  <a:pos x="76488" y="1409961"/>
                </a:cxn>
                <a:cxn ang="0">
                  <a:pos x="64721" y="1362963"/>
                </a:cxn>
                <a:cxn ang="0">
                  <a:pos x="323605" y="1680204"/>
                </a:cxn>
                <a:cxn ang="0">
                  <a:pos x="647210" y="1979821"/>
                </a:cxn>
                <a:cxn ang="0">
                  <a:pos x="917862" y="2167816"/>
                </a:cxn>
                <a:cxn ang="0">
                  <a:pos x="1359141" y="2402809"/>
                </a:cxn>
                <a:cxn ang="0">
                  <a:pos x="1782770" y="2543805"/>
                </a:cxn>
                <a:cxn ang="0">
                  <a:pos x="2165212" y="2579054"/>
                </a:cxn>
                <a:cxn ang="0">
                  <a:pos x="2435863" y="2532056"/>
                </a:cxn>
                <a:cxn ang="0">
                  <a:pos x="2565305" y="2467432"/>
                </a:cxn>
                <a:cxn ang="0">
                  <a:pos x="2671212" y="2373435"/>
                </a:cxn>
                <a:cxn ang="0">
                  <a:pos x="2724166" y="2297062"/>
                </a:cxn>
                <a:cxn ang="0">
                  <a:pos x="2777119" y="2167816"/>
                </a:cxn>
                <a:cxn ang="0">
                  <a:pos x="2794770" y="2026820"/>
                </a:cxn>
                <a:cxn ang="0">
                  <a:pos x="2753584" y="1756577"/>
                </a:cxn>
                <a:cxn ang="0">
                  <a:pos x="2594724" y="1409961"/>
                </a:cxn>
                <a:cxn ang="0">
                  <a:pos x="2329956" y="1051596"/>
                </a:cxn>
                <a:cxn ang="0">
                  <a:pos x="1965165" y="710855"/>
                </a:cxn>
                <a:cxn ang="0">
                  <a:pos x="1700397" y="516986"/>
                </a:cxn>
                <a:cxn ang="0">
                  <a:pos x="1323839" y="311366"/>
                </a:cxn>
                <a:cxn ang="0">
                  <a:pos x="953164" y="170370"/>
                </a:cxn>
                <a:cxn ang="0">
                  <a:pos x="611908" y="99872"/>
                </a:cxn>
                <a:cxn ang="0">
                  <a:pos x="305954" y="111622"/>
                </a:cxn>
                <a:cxn ang="0">
                  <a:pos x="58837" y="193870"/>
                </a:cxn>
                <a:cxn ang="0">
                  <a:pos x="147093" y="129246"/>
                </a:cxn>
                <a:cxn ang="0">
                  <a:pos x="294186" y="58748"/>
                </a:cxn>
                <a:cxn ang="0">
                  <a:pos x="470698" y="17625"/>
                </a:cxn>
                <a:cxn ang="0">
                  <a:pos x="876675" y="11750"/>
                </a:cxn>
                <a:cxn ang="0">
                  <a:pos x="1341490" y="111622"/>
                </a:cxn>
                <a:cxn ang="0">
                  <a:pos x="1835723" y="317241"/>
                </a:cxn>
                <a:cxn ang="0">
                  <a:pos x="2335840" y="622733"/>
                </a:cxn>
                <a:cxn ang="0">
                  <a:pos x="2671212" y="887101"/>
                </a:cxn>
                <a:cxn ang="0">
                  <a:pos x="3077190" y="1315964"/>
                </a:cxn>
                <a:cxn ang="0">
                  <a:pos x="3359609" y="1756577"/>
                </a:cxn>
                <a:cxn ang="0">
                  <a:pos x="3494934" y="2109067"/>
                </a:cxn>
                <a:cxn ang="0">
                  <a:pos x="3524353" y="2308812"/>
                </a:cxn>
                <a:cxn ang="0">
                  <a:pos x="3512586" y="2490932"/>
                </a:cxn>
                <a:cxn ang="0">
                  <a:pos x="3465516" y="2655427"/>
                </a:cxn>
                <a:cxn ang="0">
                  <a:pos x="3406678" y="2755299"/>
                </a:cxn>
                <a:cxn ang="0">
                  <a:pos x="3289004" y="2878671"/>
                </a:cxn>
                <a:cxn ang="0">
                  <a:pos x="3136027" y="2966794"/>
                </a:cxn>
                <a:cxn ang="0">
                  <a:pos x="2959515" y="3025543"/>
                </a:cxn>
                <a:cxn ang="0">
                  <a:pos x="2753584" y="3049042"/>
                </a:cxn>
                <a:cxn ang="0">
                  <a:pos x="2282886" y="3002043"/>
                </a:cxn>
                <a:cxn ang="0">
                  <a:pos x="1759235" y="2831672"/>
                </a:cxn>
                <a:cxn ang="0">
                  <a:pos x="1217932" y="2549680"/>
                </a:cxn>
              </a:cxnLst>
              <a:rect l="l" t="t" r="GT0" b="GT1"/>
              <a:pathLst>
                <a:path w="1198" h="1038">
                  <a:moveTo>
                    <a:pt x="354" y="826"/>
                  </a:moveTo>
                  <a:lnTo>
                    <a:pt x="354" y="826"/>
                  </a:lnTo>
                  <a:lnTo>
                    <a:pt x="294" y="780"/>
                  </a:lnTo>
                  <a:lnTo>
                    <a:pt x="238" y="732"/>
                  </a:lnTo>
                  <a:lnTo>
                    <a:pt x="186" y="684"/>
                  </a:lnTo>
                  <a:lnTo>
                    <a:pt x="138" y="634"/>
                  </a:lnTo>
                  <a:lnTo>
                    <a:pt x="96" y="582"/>
                  </a:lnTo>
                  <a:lnTo>
                    <a:pt x="60" y="532"/>
                  </a:lnTo>
                  <a:lnTo>
                    <a:pt x="26" y="480"/>
                  </a:lnTo>
                  <a:lnTo>
                    <a:pt x="0" y="430"/>
                  </a:lnTo>
                  <a:lnTo>
                    <a:pt x="22" y="464"/>
                  </a:lnTo>
                  <a:lnTo>
                    <a:pt x="48" y="500"/>
                  </a:lnTo>
                  <a:lnTo>
                    <a:pt x="78" y="536"/>
                  </a:lnTo>
                  <a:lnTo>
                    <a:pt x="110" y="572"/>
                  </a:lnTo>
                  <a:lnTo>
                    <a:pt x="144" y="606"/>
                  </a:lnTo>
                  <a:lnTo>
                    <a:pt x="180" y="640"/>
                  </a:lnTo>
                  <a:lnTo>
                    <a:pt x="220" y="674"/>
                  </a:lnTo>
                  <a:lnTo>
                    <a:pt x="262" y="706"/>
                  </a:lnTo>
                  <a:lnTo>
                    <a:pt x="312" y="738"/>
                  </a:lnTo>
                  <a:lnTo>
                    <a:pt x="362" y="768"/>
                  </a:lnTo>
                  <a:lnTo>
                    <a:pt x="412" y="796"/>
                  </a:lnTo>
                  <a:lnTo>
                    <a:pt x="462" y="818"/>
                  </a:lnTo>
                  <a:lnTo>
                    <a:pt x="512" y="838"/>
                  </a:lnTo>
                  <a:lnTo>
                    <a:pt x="560" y="854"/>
                  </a:lnTo>
                  <a:lnTo>
                    <a:pt x="606" y="866"/>
                  </a:lnTo>
                  <a:lnTo>
                    <a:pt x="652" y="874"/>
                  </a:lnTo>
                  <a:lnTo>
                    <a:pt x="696" y="878"/>
                  </a:lnTo>
                  <a:lnTo>
                    <a:pt x="736" y="878"/>
                  </a:lnTo>
                  <a:lnTo>
                    <a:pt x="774" y="874"/>
                  </a:lnTo>
                  <a:lnTo>
                    <a:pt x="810" y="866"/>
                  </a:lnTo>
                  <a:lnTo>
                    <a:pt x="828" y="862"/>
                  </a:lnTo>
                  <a:lnTo>
                    <a:pt x="842" y="856"/>
                  </a:lnTo>
                  <a:lnTo>
                    <a:pt x="858" y="848"/>
                  </a:lnTo>
                  <a:lnTo>
                    <a:pt x="872" y="840"/>
                  </a:lnTo>
                  <a:lnTo>
                    <a:pt x="884" y="830"/>
                  </a:lnTo>
                  <a:lnTo>
                    <a:pt x="896" y="820"/>
                  </a:lnTo>
                  <a:lnTo>
                    <a:pt x="908" y="808"/>
                  </a:lnTo>
                  <a:lnTo>
                    <a:pt x="918" y="796"/>
                  </a:lnTo>
                  <a:lnTo>
                    <a:pt x="926" y="782"/>
                  </a:lnTo>
                  <a:lnTo>
                    <a:pt x="934" y="768"/>
                  </a:lnTo>
                  <a:lnTo>
                    <a:pt x="940" y="754"/>
                  </a:lnTo>
                  <a:lnTo>
                    <a:pt x="944" y="738"/>
                  </a:lnTo>
                  <a:lnTo>
                    <a:pt x="948" y="722"/>
                  </a:lnTo>
                  <a:lnTo>
                    <a:pt x="950" y="706"/>
                  </a:lnTo>
                  <a:lnTo>
                    <a:pt x="950" y="690"/>
                  </a:lnTo>
                  <a:lnTo>
                    <a:pt x="950" y="672"/>
                  </a:lnTo>
                  <a:lnTo>
                    <a:pt x="946" y="636"/>
                  </a:lnTo>
                  <a:lnTo>
                    <a:pt x="936" y="598"/>
                  </a:lnTo>
                  <a:lnTo>
                    <a:pt x="922" y="560"/>
                  </a:lnTo>
                  <a:lnTo>
                    <a:pt x="904" y="520"/>
                  </a:lnTo>
                  <a:lnTo>
                    <a:pt x="882" y="480"/>
                  </a:lnTo>
                  <a:lnTo>
                    <a:pt x="856" y="438"/>
                  </a:lnTo>
                  <a:lnTo>
                    <a:pt x="826" y="398"/>
                  </a:lnTo>
                  <a:lnTo>
                    <a:pt x="792" y="358"/>
                  </a:lnTo>
                  <a:lnTo>
                    <a:pt x="754" y="318"/>
                  </a:lnTo>
                  <a:lnTo>
                    <a:pt x="714" y="280"/>
                  </a:lnTo>
                  <a:lnTo>
                    <a:pt x="668" y="242"/>
                  </a:lnTo>
                  <a:lnTo>
                    <a:pt x="622" y="206"/>
                  </a:lnTo>
                  <a:lnTo>
                    <a:pt x="578" y="176"/>
                  </a:lnTo>
                  <a:lnTo>
                    <a:pt x="536" y="150"/>
                  </a:lnTo>
                  <a:lnTo>
                    <a:pt x="494" y="126"/>
                  </a:lnTo>
                  <a:lnTo>
                    <a:pt x="450" y="106"/>
                  </a:lnTo>
                  <a:lnTo>
                    <a:pt x="408" y="86"/>
                  </a:lnTo>
                  <a:lnTo>
                    <a:pt x="366" y="70"/>
                  </a:lnTo>
                  <a:lnTo>
                    <a:pt x="324" y="58"/>
                  </a:lnTo>
                  <a:lnTo>
                    <a:pt x="284" y="48"/>
                  </a:lnTo>
                  <a:lnTo>
                    <a:pt x="246" y="40"/>
                  </a:lnTo>
                  <a:lnTo>
                    <a:pt x="208" y="34"/>
                  </a:lnTo>
                  <a:lnTo>
                    <a:pt x="172" y="32"/>
                  </a:lnTo>
                  <a:lnTo>
                    <a:pt x="136" y="34"/>
                  </a:lnTo>
                  <a:lnTo>
                    <a:pt x="104" y="38"/>
                  </a:lnTo>
                  <a:lnTo>
                    <a:pt x="74" y="44"/>
                  </a:lnTo>
                  <a:lnTo>
                    <a:pt x="46" y="54"/>
                  </a:lnTo>
                  <a:lnTo>
                    <a:pt x="20" y="66"/>
                  </a:lnTo>
                  <a:lnTo>
                    <a:pt x="34" y="54"/>
                  </a:lnTo>
                  <a:lnTo>
                    <a:pt x="50" y="44"/>
                  </a:lnTo>
                  <a:lnTo>
                    <a:pt x="66" y="36"/>
                  </a:lnTo>
                  <a:lnTo>
                    <a:pt x="82" y="28"/>
                  </a:lnTo>
                  <a:lnTo>
                    <a:pt x="100" y="20"/>
                  </a:lnTo>
                  <a:lnTo>
                    <a:pt x="120" y="14"/>
                  </a:lnTo>
                  <a:lnTo>
                    <a:pt x="140" y="10"/>
                  </a:lnTo>
                  <a:lnTo>
                    <a:pt x="160" y="6"/>
                  </a:lnTo>
                  <a:lnTo>
                    <a:pt x="204" y="0"/>
                  </a:lnTo>
                  <a:lnTo>
                    <a:pt x="250" y="0"/>
                  </a:lnTo>
                  <a:lnTo>
                    <a:pt x="298" y="4"/>
                  </a:lnTo>
                  <a:lnTo>
                    <a:pt x="350" y="12"/>
                  </a:lnTo>
                  <a:lnTo>
                    <a:pt x="402" y="22"/>
                  </a:lnTo>
                  <a:lnTo>
                    <a:pt x="456" y="38"/>
                  </a:lnTo>
                  <a:lnTo>
                    <a:pt x="512" y="58"/>
                  </a:lnTo>
                  <a:lnTo>
                    <a:pt x="568" y="80"/>
                  </a:lnTo>
                  <a:lnTo>
                    <a:pt x="624" y="108"/>
                  </a:lnTo>
                  <a:lnTo>
                    <a:pt x="680" y="138"/>
                  </a:lnTo>
                  <a:lnTo>
                    <a:pt x="738" y="174"/>
                  </a:lnTo>
                  <a:lnTo>
                    <a:pt x="794" y="212"/>
                  </a:lnTo>
                  <a:lnTo>
                    <a:pt x="852" y="256"/>
                  </a:lnTo>
                  <a:lnTo>
                    <a:pt x="908" y="302"/>
                  </a:lnTo>
                  <a:lnTo>
                    <a:pt x="958" y="350"/>
                  </a:lnTo>
                  <a:lnTo>
                    <a:pt x="1004" y="398"/>
                  </a:lnTo>
                  <a:lnTo>
                    <a:pt x="1046" y="448"/>
                  </a:lnTo>
                  <a:lnTo>
                    <a:pt x="1082" y="498"/>
                  </a:lnTo>
                  <a:lnTo>
                    <a:pt x="1116" y="548"/>
                  </a:lnTo>
                  <a:lnTo>
                    <a:pt x="1142" y="598"/>
                  </a:lnTo>
                  <a:lnTo>
                    <a:pt x="1164" y="646"/>
                  </a:lnTo>
                  <a:lnTo>
                    <a:pt x="1182" y="694"/>
                  </a:lnTo>
                  <a:lnTo>
                    <a:pt x="1188" y="718"/>
                  </a:lnTo>
                  <a:lnTo>
                    <a:pt x="1192" y="740"/>
                  </a:lnTo>
                  <a:lnTo>
                    <a:pt x="1196" y="764"/>
                  </a:lnTo>
                  <a:lnTo>
                    <a:pt x="1198" y="786"/>
                  </a:lnTo>
                  <a:lnTo>
                    <a:pt x="1198" y="806"/>
                  </a:lnTo>
                  <a:lnTo>
                    <a:pt x="1198" y="828"/>
                  </a:lnTo>
                  <a:lnTo>
                    <a:pt x="1194" y="848"/>
                  </a:lnTo>
                  <a:lnTo>
                    <a:pt x="1190" y="868"/>
                  </a:lnTo>
                  <a:lnTo>
                    <a:pt x="1184" y="886"/>
                  </a:lnTo>
                  <a:lnTo>
                    <a:pt x="1178" y="904"/>
                  </a:lnTo>
                  <a:lnTo>
                    <a:pt x="1168" y="922"/>
                  </a:lnTo>
                  <a:lnTo>
                    <a:pt x="1158" y="938"/>
                  </a:lnTo>
                  <a:lnTo>
                    <a:pt x="1146" y="952"/>
                  </a:lnTo>
                  <a:lnTo>
                    <a:pt x="1132" y="966"/>
                  </a:lnTo>
                  <a:lnTo>
                    <a:pt x="1118" y="980"/>
                  </a:lnTo>
                  <a:lnTo>
                    <a:pt x="1102" y="990"/>
                  </a:lnTo>
                  <a:lnTo>
                    <a:pt x="1084" y="1000"/>
                  </a:lnTo>
                  <a:lnTo>
                    <a:pt x="1066" y="1010"/>
                  </a:lnTo>
                  <a:lnTo>
                    <a:pt x="1048" y="1018"/>
                  </a:lnTo>
                  <a:lnTo>
                    <a:pt x="1026" y="1024"/>
                  </a:lnTo>
                  <a:lnTo>
                    <a:pt x="1006" y="1030"/>
                  </a:lnTo>
                  <a:lnTo>
                    <a:pt x="982" y="1034"/>
                  </a:lnTo>
                  <a:lnTo>
                    <a:pt x="960" y="1036"/>
                  </a:lnTo>
                  <a:lnTo>
                    <a:pt x="936" y="1038"/>
                  </a:lnTo>
                  <a:lnTo>
                    <a:pt x="884" y="1038"/>
                  </a:lnTo>
                  <a:lnTo>
                    <a:pt x="832" y="1032"/>
                  </a:lnTo>
                  <a:lnTo>
                    <a:pt x="776" y="1022"/>
                  </a:lnTo>
                  <a:lnTo>
                    <a:pt x="718" y="1008"/>
                  </a:lnTo>
                  <a:lnTo>
                    <a:pt x="658" y="988"/>
                  </a:lnTo>
                  <a:lnTo>
                    <a:pt x="598" y="964"/>
                  </a:lnTo>
                  <a:lnTo>
                    <a:pt x="538" y="936"/>
                  </a:lnTo>
                  <a:lnTo>
                    <a:pt x="476" y="904"/>
                  </a:lnTo>
                  <a:lnTo>
                    <a:pt x="414" y="868"/>
                  </a:lnTo>
                  <a:lnTo>
                    <a:pt x="354" y="82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1"/>
                </a:gs>
                <a:gs pos="100000">
                  <a:schemeClr val="bg2">
                    <a:alpha val="32999"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 sz="1800">
                <a:ea typeface="宋体" panose="02010600030101010101" pitchFamily="2" charset="-122"/>
              </a:endParaRPr>
            </a:p>
          </p:txBody>
        </p:sp>
        <p:grpSp>
          <p:nvGrpSpPr>
            <p:cNvPr id="6195" name="Freeform 13"/>
            <p:cNvGrpSpPr/>
            <p:nvPr/>
          </p:nvGrpSpPr>
          <p:grpSpPr>
            <a:xfrm>
              <a:off x="3583421" y="-34640"/>
              <a:ext cx="6262290" cy="5265271"/>
              <a:chOff x="780288" y="6321552"/>
              <a:chExt cx="1097280" cy="463296"/>
            </a:xfrm>
          </p:grpSpPr>
          <p:pic>
            <p:nvPicPr>
              <p:cNvPr id="6193" name="Freeform 13"/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780288" y="6321552"/>
                <a:ext cx="1097280" cy="463296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sp>
            <p:nvSpPr>
              <p:cNvPr id="6194" name="矩形 6193"/>
              <p:cNvSpPr/>
              <p:nvPr/>
            </p:nvSpPr>
            <p:spPr>
              <a:xfrm>
                <a:off x="784046" y="6324600"/>
                <a:ext cx="1086802" cy="45402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/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 sz="1800"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6196" name="Freeform 14"/>
            <p:cNvSpPr/>
            <p:nvPr/>
          </p:nvSpPr>
          <p:spPr>
            <a:xfrm>
              <a:off x="99663" y="631463"/>
              <a:ext cx="3723668" cy="3121197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1036971" y="2365973"/>
                </a:cxn>
                <a:cxn ang="0">
                  <a:pos x="494918" y="1876258"/>
                </a:cxn>
                <a:cxn ang="0">
                  <a:pos x="135513" y="1463245"/>
                </a:cxn>
                <a:cxn ang="0">
                  <a:pos x="0" y="1239038"/>
                </a:cxn>
                <a:cxn ang="0">
                  <a:pos x="188540" y="1475046"/>
                </a:cxn>
                <a:cxn ang="0">
                  <a:pos x="553837" y="1829057"/>
                </a:cxn>
                <a:cxn ang="0">
                  <a:pos x="954485" y="2147666"/>
                </a:cxn>
                <a:cxn ang="0">
                  <a:pos x="1225511" y="2318772"/>
                </a:cxn>
                <a:cxn ang="0">
                  <a:pos x="1661510" y="2495777"/>
                </a:cxn>
                <a:cxn ang="0">
                  <a:pos x="2091617" y="2590180"/>
                </a:cxn>
                <a:cxn ang="0">
                  <a:pos x="2474589" y="2584280"/>
                </a:cxn>
                <a:cxn ang="0">
                  <a:pos x="2727940" y="2519378"/>
                </a:cxn>
                <a:cxn ang="0">
                  <a:pos x="2845778" y="2442676"/>
                </a:cxn>
                <a:cxn ang="0">
                  <a:pos x="2904696" y="2383674"/>
                </a:cxn>
                <a:cxn ang="0">
                  <a:pos x="2975399" y="2259770"/>
                </a:cxn>
                <a:cxn ang="0">
                  <a:pos x="3004858" y="2124066"/>
                </a:cxn>
                <a:cxn ang="0">
                  <a:pos x="2998966" y="1970661"/>
                </a:cxn>
                <a:cxn ang="0">
                  <a:pos x="2922372" y="1693353"/>
                </a:cxn>
                <a:cxn ang="0">
                  <a:pos x="2716156" y="1345242"/>
                </a:cxn>
                <a:cxn ang="0">
                  <a:pos x="2403887" y="997131"/>
                </a:cxn>
                <a:cxn ang="0">
                  <a:pos x="2003239" y="672621"/>
                </a:cxn>
                <a:cxn ang="0">
                  <a:pos x="1755780" y="501516"/>
                </a:cxn>
                <a:cxn ang="0">
                  <a:pos x="1384592" y="300909"/>
                </a:cxn>
                <a:cxn ang="0">
                  <a:pos x="1013403" y="159305"/>
                </a:cxn>
                <a:cxn ang="0">
                  <a:pos x="648107" y="88503"/>
                </a:cxn>
                <a:cxn ang="0">
                  <a:pos x="294594" y="106203"/>
                </a:cxn>
                <a:cxn ang="0">
                  <a:pos x="58919" y="165205"/>
                </a:cxn>
                <a:cxn ang="0">
                  <a:pos x="247459" y="76702"/>
                </a:cxn>
                <a:cxn ang="0">
                  <a:pos x="447783" y="23601"/>
                </a:cxn>
                <a:cxn ang="0">
                  <a:pos x="889674" y="5900"/>
                </a:cxn>
                <a:cxn ang="0">
                  <a:pos x="1355132" y="94403"/>
                </a:cxn>
                <a:cxn ang="0">
                  <a:pos x="1850050" y="289109"/>
                </a:cxn>
                <a:cxn ang="0">
                  <a:pos x="2350860" y="572318"/>
                </a:cxn>
                <a:cxn ang="0">
                  <a:pos x="2686697" y="814225"/>
                </a:cxn>
                <a:cxn ang="0">
                  <a:pos x="3140372" y="1227238"/>
                </a:cxn>
                <a:cxn ang="0">
                  <a:pos x="3476209" y="1657951"/>
                </a:cxn>
                <a:cxn ang="0">
                  <a:pos x="3652965" y="2011962"/>
                </a:cxn>
                <a:cxn ang="0">
                  <a:pos x="3705992" y="2218469"/>
                </a:cxn>
                <a:cxn ang="0">
                  <a:pos x="3723668" y="2413175"/>
                </a:cxn>
                <a:cxn ang="0">
                  <a:pos x="3700100" y="2601980"/>
                </a:cxn>
                <a:cxn ang="0">
                  <a:pos x="3629398" y="2773086"/>
                </a:cxn>
                <a:cxn ang="0">
                  <a:pos x="3558695" y="2867489"/>
                </a:cxn>
                <a:cxn ang="0">
                  <a:pos x="3429074" y="2985492"/>
                </a:cxn>
                <a:cxn ang="0">
                  <a:pos x="3269993" y="3062195"/>
                </a:cxn>
                <a:cxn ang="0">
                  <a:pos x="3081453" y="3109397"/>
                </a:cxn>
                <a:cxn ang="0">
                  <a:pos x="2792751" y="3121197"/>
                </a:cxn>
                <a:cxn ang="0">
                  <a:pos x="2297833" y="3038594"/>
                </a:cxn>
                <a:cxn ang="0">
                  <a:pos x="1767564" y="2826187"/>
                </a:cxn>
                <a:cxn ang="0">
                  <a:pos x="1225511" y="2501677"/>
                </a:cxn>
              </a:cxnLst>
              <a:rect l="l" t="t" r="GT0" b="GT1"/>
              <a:pathLst>
                <a:path w="1264" h="1058">
                  <a:moveTo>
                    <a:pt x="416" y="848"/>
                  </a:moveTo>
                  <a:lnTo>
                    <a:pt x="416" y="848"/>
                  </a:lnTo>
                  <a:lnTo>
                    <a:pt x="352" y="802"/>
                  </a:lnTo>
                  <a:lnTo>
                    <a:pt x="288" y="748"/>
                  </a:lnTo>
                  <a:lnTo>
                    <a:pt x="226" y="694"/>
                  </a:lnTo>
                  <a:lnTo>
                    <a:pt x="168" y="636"/>
                  </a:lnTo>
                  <a:lnTo>
                    <a:pt x="114" y="578"/>
                  </a:lnTo>
                  <a:lnTo>
                    <a:pt x="68" y="522"/>
                  </a:lnTo>
                  <a:lnTo>
                    <a:pt x="46" y="496"/>
                  </a:lnTo>
                  <a:lnTo>
                    <a:pt x="28" y="470"/>
                  </a:lnTo>
                  <a:lnTo>
                    <a:pt x="14" y="444"/>
                  </a:lnTo>
                  <a:lnTo>
                    <a:pt x="0" y="420"/>
                  </a:lnTo>
                  <a:lnTo>
                    <a:pt x="30" y="460"/>
                  </a:lnTo>
                  <a:lnTo>
                    <a:pt x="64" y="500"/>
                  </a:lnTo>
                  <a:lnTo>
                    <a:pt x="104" y="540"/>
                  </a:lnTo>
                  <a:lnTo>
                    <a:pt x="144" y="582"/>
                  </a:lnTo>
                  <a:lnTo>
                    <a:pt x="188" y="620"/>
                  </a:lnTo>
                  <a:lnTo>
                    <a:pt x="234" y="658"/>
                  </a:lnTo>
                  <a:lnTo>
                    <a:pt x="280" y="694"/>
                  </a:lnTo>
                  <a:lnTo>
                    <a:pt x="324" y="728"/>
                  </a:lnTo>
                  <a:lnTo>
                    <a:pt x="370" y="758"/>
                  </a:lnTo>
                  <a:lnTo>
                    <a:pt x="416" y="786"/>
                  </a:lnTo>
                  <a:lnTo>
                    <a:pt x="466" y="810"/>
                  </a:lnTo>
                  <a:lnTo>
                    <a:pt x="514" y="830"/>
                  </a:lnTo>
                  <a:lnTo>
                    <a:pt x="564" y="846"/>
                  </a:lnTo>
                  <a:lnTo>
                    <a:pt x="614" y="860"/>
                  </a:lnTo>
                  <a:lnTo>
                    <a:pt x="662" y="870"/>
                  </a:lnTo>
                  <a:lnTo>
                    <a:pt x="710" y="878"/>
                  </a:lnTo>
                  <a:lnTo>
                    <a:pt x="756" y="880"/>
                  </a:lnTo>
                  <a:lnTo>
                    <a:pt x="798" y="880"/>
                  </a:lnTo>
                  <a:lnTo>
                    <a:pt x="840" y="876"/>
                  </a:lnTo>
                  <a:lnTo>
                    <a:pt x="878" y="870"/>
                  </a:lnTo>
                  <a:lnTo>
                    <a:pt x="912" y="860"/>
                  </a:lnTo>
                  <a:lnTo>
                    <a:pt x="926" y="854"/>
                  </a:lnTo>
                  <a:lnTo>
                    <a:pt x="942" y="846"/>
                  </a:lnTo>
                  <a:lnTo>
                    <a:pt x="954" y="838"/>
                  </a:lnTo>
                  <a:lnTo>
                    <a:pt x="966" y="828"/>
                  </a:lnTo>
                  <a:lnTo>
                    <a:pt x="976" y="818"/>
                  </a:lnTo>
                  <a:lnTo>
                    <a:pt x="986" y="808"/>
                  </a:lnTo>
                  <a:lnTo>
                    <a:pt x="996" y="794"/>
                  </a:lnTo>
                  <a:lnTo>
                    <a:pt x="1004" y="780"/>
                  </a:lnTo>
                  <a:lnTo>
                    <a:pt x="1010" y="766"/>
                  </a:lnTo>
                  <a:lnTo>
                    <a:pt x="1014" y="752"/>
                  </a:lnTo>
                  <a:lnTo>
                    <a:pt x="1018" y="736"/>
                  </a:lnTo>
                  <a:lnTo>
                    <a:pt x="1020" y="720"/>
                  </a:lnTo>
                  <a:lnTo>
                    <a:pt x="1020" y="702"/>
                  </a:lnTo>
                  <a:lnTo>
                    <a:pt x="1020" y="686"/>
                  </a:lnTo>
                  <a:lnTo>
                    <a:pt x="1018" y="668"/>
                  </a:lnTo>
                  <a:lnTo>
                    <a:pt x="1016" y="650"/>
                  </a:lnTo>
                  <a:lnTo>
                    <a:pt x="1006" y="612"/>
                  </a:lnTo>
                  <a:lnTo>
                    <a:pt x="992" y="574"/>
                  </a:lnTo>
                  <a:lnTo>
                    <a:pt x="972" y="536"/>
                  </a:lnTo>
                  <a:lnTo>
                    <a:pt x="948" y="496"/>
                  </a:lnTo>
                  <a:lnTo>
                    <a:pt x="922" y="456"/>
                  </a:lnTo>
                  <a:lnTo>
                    <a:pt x="890" y="418"/>
                  </a:lnTo>
                  <a:lnTo>
                    <a:pt x="854" y="378"/>
                  </a:lnTo>
                  <a:lnTo>
                    <a:pt x="816" y="338"/>
                  </a:lnTo>
                  <a:lnTo>
                    <a:pt x="774" y="300"/>
                  </a:lnTo>
                  <a:lnTo>
                    <a:pt x="728" y="264"/>
                  </a:lnTo>
                  <a:lnTo>
                    <a:pt x="680" y="228"/>
                  </a:lnTo>
                  <a:lnTo>
                    <a:pt x="638" y="198"/>
                  </a:lnTo>
                  <a:lnTo>
                    <a:pt x="596" y="170"/>
                  </a:lnTo>
                  <a:lnTo>
                    <a:pt x="554" y="146"/>
                  </a:lnTo>
                  <a:lnTo>
                    <a:pt x="512" y="122"/>
                  </a:lnTo>
                  <a:lnTo>
                    <a:pt x="470" y="102"/>
                  </a:lnTo>
                  <a:lnTo>
                    <a:pt x="428" y="82"/>
                  </a:lnTo>
                  <a:lnTo>
                    <a:pt x="386" y="66"/>
                  </a:lnTo>
                  <a:lnTo>
                    <a:pt x="344" y="54"/>
                  </a:lnTo>
                  <a:lnTo>
                    <a:pt x="302" y="42"/>
                  </a:lnTo>
                  <a:lnTo>
                    <a:pt x="262" y="36"/>
                  </a:lnTo>
                  <a:lnTo>
                    <a:pt x="220" y="30"/>
                  </a:lnTo>
                  <a:lnTo>
                    <a:pt x="180" y="28"/>
                  </a:lnTo>
                  <a:lnTo>
                    <a:pt x="140" y="30"/>
                  </a:lnTo>
                  <a:lnTo>
                    <a:pt x="100" y="36"/>
                  </a:lnTo>
                  <a:lnTo>
                    <a:pt x="60" y="44"/>
                  </a:lnTo>
                  <a:lnTo>
                    <a:pt x="20" y="56"/>
                  </a:lnTo>
                  <a:lnTo>
                    <a:pt x="40" y="44"/>
                  </a:lnTo>
                  <a:lnTo>
                    <a:pt x="62" y="36"/>
                  </a:lnTo>
                  <a:lnTo>
                    <a:pt x="84" y="26"/>
                  </a:lnTo>
                  <a:lnTo>
                    <a:pt x="106" y="20"/>
                  </a:lnTo>
                  <a:lnTo>
                    <a:pt x="130" y="14"/>
                  </a:lnTo>
                  <a:lnTo>
                    <a:pt x="152" y="8"/>
                  </a:lnTo>
                  <a:lnTo>
                    <a:pt x="200" y="2"/>
                  </a:lnTo>
                  <a:lnTo>
                    <a:pt x="250" y="0"/>
                  </a:lnTo>
                  <a:lnTo>
                    <a:pt x="302" y="2"/>
                  </a:lnTo>
                  <a:lnTo>
                    <a:pt x="354" y="8"/>
                  </a:lnTo>
                  <a:lnTo>
                    <a:pt x="406" y="18"/>
                  </a:lnTo>
                  <a:lnTo>
                    <a:pt x="460" y="32"/>
                  </a:lnTo>
                  <a:lnTo>
                    <a:pt x="516" y="50"/>
                  </a:lnTo>
                  <a:lnTo>
                    <a:pt x="572" y="72"/>
                  </a:lnTo>
                  <a:lnTo>
                    <a:pt x="628" y="98"/>
                  </a:lnTo>
                  <a:lnTo>
                    <a:pt x="684" y="126"/>
                  </a:lnTo>
                  <a:lnTo>
                    <a:pt x="740" y="160"/>
                  </a:lnTo>
                  <a:lnTo>
                    <a:pt x="798" y="194"/>
                  </a:lnTo>
                  <a:lnTo>
                    <a:pt x="854" y="232"/>
                  </a:lnTo>
                  <a:lnTo>
                    <a:pt x="912" y="276"/>
                  </a:lnTo>
                  <a:lnTo>
                    <a:pt x="968" y="322"/>
                  </a:lnTo>
                  <a:lnTo>
                    <a:pt x="1018" y="370"/>
                  </a:lnTo>
                  <a:lnTo>
                    <a:pt x="1066" y="416"/>
                  </a:lnTo>
                  <a:lnTo>
                    <a:pt x="1108" y="466"/>
                  </a:lnTo>
                  <a:lnTo>
                    <a:pt x="1146" y="514"/>
                  </a:lnTo>
                  <a:lnTo>
                    <a:pt x="1180" y="562"/>
                  </a:lnTo>
                  <a:lnTo>
                    <a:pt x="1208" y="610"/>
                  </a:lnTo>
                  <a:lnTo>
                    <a:pt x="1230" y="658"/>
                  </a:lnTo>
                  <a:lnTo>
                    <a:pt x="1240" y="682"/>
                  </a:lnTo>
                  <a:lnTo>
                    <a:pt x="1246" y="706"/>
                  </a:lnTo>
                  <a:lnTo>
                    <a:pt x="1254" y="730"/>
                  </a:lnTo>
                  <a:lnTo>
                    <a:pt x="1258" y="752"/>
                  </a:lnTo>
                  <a:lnTo>
                    <a:pt x="1262" y="774"/>
                  </a:lnTo>
                  <a:lnTo>
                    <a:pt x="1264" y="798"/>
                  </a:lnTo>
                  <a:lnTo>
                    <a:pt x="1264" y="818"/>
                  </a:lnTo>
                  <a:lnTo>
                    <a:pt x="1262" y="840"/>
                  </a:lnTo>
                  <a:lnTo>
                    <a:pt x="1260" y="862"/>
                  </a:lnTo>
                  <a:lnTo>
                    <a:pt x="1256" y="882"/>
                  </a:lnTo>
                  <a:lnTo>
                    <a:pt x="1248" y="902"/>
                  </a:lnTo>
                  <a:lnTo>
                    <a:pt x="1240" y="920"/>
                  </a:lnTo>
                  <a:lnTo>
                    <a:pt x="1232" y="940"/>
                  </a:lnTo>
                  <a:lnTo>
                    <a:pt x="1220" y="958"/>
                  </a:lnTo>
                  <a:lnTo>
                    <a:pt x="1208" y="972"/>
                  </a:lnTo>
                  <a:lnTo>
                    <a:pt x="1194" y="988"/>
                  </a:lnTo>
                  <a:lnTo>
                    <a:pt x="1180" y="1000"/>
                  </a:lnTo>
                  <a:lnTo>
                    <a:pt x="1164" y="1012"/>
                  </a:lnTo>
                  <a:lnTo>
                    <a:pt x="1148" y="1022"/>
                  </a:lnTo>
                  <a:lnTo>
                    <a:pt x="1128" y="1030"/>
                  </a:lnTo>
                  <a:lnTo>
                    <a:pt x="1110" y="1038"/>
                  </a:lnTo>
                  <a:lnTo>
                    <a:pt x="1090" y="1046"/>
                  </a:lnTo>
                  <a:lnTo>
                    <a:pt x="1068" y="1050"/>
                  </a:lnTo>
                  <a:lnTo>
                    <a:pt x="1046" y="1054"/>
                  </a:lnTo>
                  <a:lnTo>
                    <a:pt x="1022" y="1058"/>
                  </a:lnTo>
                  <a:lnTo>
                    <a:pt x="998" y="1058"/>
                  </a:lnTo>
                  <a:lnTo>
                    <a:pt x="948" y="1058"/>
                  </a:lnTo>
                  <a:lnTo>
                    <a:pt x="894" y="1054"/>
                  </a:lnTo>
                  <a:lnTo>
                    <a:pt x="838" y="1044"/>
                  </a:lnTo>
                  <a:lnTo>
                    <a:pt x="780" y="1030"/>
                  </a:lnTo>
                  <a:lnTo>
                    <a:pt x="722" y="1010"/>
                  </a:lnTo>
                  <a:lnTo>
                    <a:pt x="660" y="986"/>
                  </a:lnTo>
                  <a:lnTo>
                    <a:pt x="600" y="958"/>
                  </a:lnTo>
                  <a:lnTo>
                    <a:pt x="538" y="926"/>
                  </a:lnTo>
                  <a:lnTo>
                    <a:pt x="476" y="890"/>
                  </a:lnTo>
                  <a:lnTo>
                    <a:pt x="416" y="848"/>
                  </a:lnTo>
                  <a:close/>
                </a:path>
              </a:pathLst>
            </a:custGeom>
            <a:noFill/>
            <a:ln>
              <a:solidFill>
                <a:srgbClr val="FF8080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 sz="1800">
                <a:ea typeface="宋体" panose="02010600030101010101" pitchFamily="2" charset="-122"/>
              </a:endParaRPr>
            </a:p>
          </p:txBody>
        </p:sp>
        <p:sp>
          <p:nvSpPr>
            <p:cNvPr id="6197" name="Freeform 15"/>
            <p:cNvSpPr/>
            <p:nvPr/>
          </p:nvSpPr>
          <p:spPr>
            <a:xfrm>
              <a:off x="4049834" y="342797"/>
              <a:ext cx="5807474" cy="4799075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2149826" y="4108433"/>
                </a:cxn>
                <a:cxn ang="0">
                  <a:pos x="2756489" y="4409482"/>
                </a:cxn>
                <a:cxn ang="0">
                  <a:pos x="3374932" y="4627890"/>
                </a:cxn>
                <a:cxn ang="0">
                  <a:pos x="3940366" y="4769560"/>
                </a:cxn>
                <a:cxn ang="0">
                  <a:pos x="4005155" y="4769560"/>
                </a:cxn>
                <a:cxn ang="0">
                  <a:pos x="3198234" y="4503929"/>
                </a:cxn>
                <a:cxn ang="0">
                  <a:pos x="2550341" y="4167463"/>
                </a:cxn>
                <a:cxn ang="0">
                  <a:pos x="2090926" y="3848705"/>
                </a:cxn>
                <a:cxn ang="0">
                  <a:pos x="1713971" y="3488627"/>
                </a:cxn>
                <a:cxn ang="0">
                  <a:pos x="1413584" y="3104937"/>
                </a:cxn>
                <a:cxn ang="0">
                  <a:pos x="1189767" y="2709441"/>
                </a:cxn>
                <a:cxn ang="0">
                  <a:pos x="1054298" y="2319848"/>
                </a:cxn>
                <a:cxn ang="0">
                  <a:pos x="1001289" y="1953867"/>
                </a:cxn>
                <a:cxn ang="0">
                  <a:pos x="1042518" y="1623304"/>
                </a:cxn>
                <a:cxn ang="0">
                  <a:pos x="1172097" y="1351769"/>
                </a:cxn>
                <a:cxn ang="0">
                  <a:pos x="1331125" y="1186487"/>
                </a:cxn>
                <a:cxn ang="0">
                  <a:pos x="1602062" y="1044817"/>
                </a:cxn>
                <a:cxn ang="0">
                  <a:pos x="1943678" y="973982"/>
                </a:cxn>
                <a:cxn ang="0">
                  <a:pos x="2332414" y="985788"/>
                </a:cxn>
                <a:cxn ang="0">
                  <a:pos x="2762379" y="1062526"/>
                </a:cxn>
                <a:cxn ang="0">
                  <a:pos x="3215904" y="1216002"/>
                </a:cxn>
                <a:cxn ang="0">
                  <a:pos x="3681209" y="1440313"/>
                </a:cxn>
                <a:cxn ang="0">
                  <a:pos x="4152403" y="1729556"/>
                </a:cxn>
                <a:cxn ang="0">
                  <a:pos x="4641268" y="2101440"/>
                </a:cxn>
                <a:cxn ang="0">
                  <a:pos x="5218481" y="2674023"/>
                </a:cxn>
                <a:cxn ang="0">
                  <a:pos x="5589547" y="3246607"/>
                </a:cxn>
                <a:cxn ang="0">
                  <a:pos x="5754465" y="3825093"/>
                </a:cxn>
                <a:cxn ang="0">
                  <a:pos x="5778024" y="4025793"/>
                </a:cxn>
                <a:cxn ang="0">
                  <a:pos x="5807474" y="3630297"/>
                </a:cxn>
                <a:cxn ang="0">
                  <a:pos x="5760355" y="3240704"/>
                </a:cxn>
                <a:cxn ang="0">
                  <a:pos x="5636666" y="2857014"/>
                </a:cxn>
                <a:cxn ang="0">
                  <a:pos x="5430518" y="2473324"/>
                </a:cxn>
                <a:cxn ang="0">
                  <a:pos x="5147802" y="2095537"/>
                </a:cxn>
                <a:cxn ang="0">
                  <a:pos x="4476349" y="1428507"/>
                </a:cxn>
                <a:cxn ang="0">
                  <a:pos x="3840237" y="938565"/>
                </a:cxn>
                <a:cxn ang="0">
                  <a:pos x="3263024" y="584389"/>
                </a:cxn>
                <a:cxn ang="0">
                  <a:pos x="2685810" y="306952"/>
                </a:cxn>
                <a:cxn ang="0">
                  <a:pos x="2126266" y="118058"/>
                </a:cxn>
                <a:cxn ang="0">
                  <a:pos x="1596172" y="17709"/>
                </a:cxn>
                <a:cxn ang="0">
                  <a:pos x="1113197" y="5903"/>
                </a:cxn>
                <a:cxn ang="0">
                  <a:pos x="700902" y="88544"/>
                </a:cxn>
                <a:cxn ang="0">
                  <a:pos x="365176" y="271534"/>
                </a:cxn>
                <a:cxn ang="0">
                  <a:pos x="182588" y="472234"/>
                </a:cxn>
                <a:cxn ang="0">
                  <a:pos x="35340" y="808700"/>
                </a:cxn>
                <a:cxn ang="0">
                  <a:pos x="0" y="1198293"/>
                </a:cxn>
                <a:cxn ang="0">
                  <a:pos x="70679" y="1635109"/>
                </a:cxn>
                <a:cxn ang="0">
                  <a:pos x="247377" y="2101440"/>
                </a:cxn>
                <a:cxn ang="0">
                  <a:pos x="518314" y="2579577"/>
                </a:cxn>
                <a:cxn ang="0">
                  <a:pos x="877600" y="3057714"/>
                </a:cxn>
                <a:cxn ang="0">
                  <a:pos x="1331125" y="3512239"/>
                </a:cxn>
                <a:cxn ang="0">
                  <a:pos x="1872999" y="3937249"/>
                </a:cxn>
              </a:cxnLst>
              <a:rect l="l" t="t" r="GT0" b="GT1"/>
              <a:pathLst>
                <a:path w="1971" h="1626">
                  <a:moveTo>
                    <a:pt x="636" y="1334"/>
                  </a:moveTo>
                  <a:lnTo>
                    <a:pt x="636" y="1334"/>
                  </a:lnTo>
                  <a:lnTo>
                    <a:pt x="682" y="1364"/>
                  </a:lnTo>
                  <a:lnTo>
                    <a:pt x="730" y="1392"/>
                  </a:lnTo>
                  <a:lnTo>
                    <a:pt x="780" y="1420"/>
                  </a:lnTo>
                  <a:lnTo>
                    <a:pt x="832" y="1446"/>
                  </a:lnTo>
                  <a:lnTo>
                    <a:pt x="884" y="1470"/>
                  </a:lnTo>
                  <a:lnTo>
                    <a:pt x="936" y="1494"/>
                  </a:lnTo>
                  <a:lnTo>
                    <a:pt x="990" y="1516"/>
                  </a:lnTo>
                  <a:lnTo>
                    <a:pt x="1042" y="1534"/>
                  </a:lnTo>
                  <a:lnTo>
                    <a:pt x="1096" y="1552"/>
                  </a:lnTo>
                  <a:lnTo>
                    <a:pt x="1146" y="1568"/>
                  </a:lnTo>
                  <a:lnTo>
                    <a:pt x="1198" y="1584"/>
                  </a:lnTo>
                  <a:lnTo>
                    <a:pt x="1246" y="1596"/>
                  </a:lnTo>
                  <a:lnTo>
                    <a:pt x="1294" y="1606"/>
                  </a:lnTo>
                  <a:lnTo>
                    <a:pt x="1338" y="1616"/>
                  </a:lnTo>
                  <a:lnTo>
                    <a:pt x="1380" y="1622"/>
                  </a:lnTo>
                  <a:lnTo>
                    <a:pt x="1420" y="1626"/>
                  </a:lnTo>
                  <a:lnTo>
                    <a:pt x="1360" y="1616"/>
                  </a:lnTo>
                  <a:lnTo>
                    <a:pt x="1296" y="1600"/>
                  </a:lnTo>
                  <a:lnTo>
                    <a:pt x="1228" y="1580"/>
                  </a:lnTo>
                  <a:lnTo>
                    <a:pt x="1158" y="1554"/>
                  </a:lnTo>
                  <a:lnTo>
                    <a:pt x="1086" y="1526"/>
                  </a:lnTo>
                  <a:lnTo>
                    <a:pt x="1014" y="1492"/>
                  </a:lnTo>
                  <a:lnTo>
                    <a:pt x="940" y="1454"/>
                  </a:lnTo>
                  <a:lnTo>
                    <a:pt x="866" y="1412"/>
                  </a:lnTo>
                  <a:lnTo>
                    <a:pt x="824" y="1386"/>
                  </a:lnTo>
                  <a:lnTo>
                    <a:pt x="786" y="1360"/>
                  </a:lnTo>
                  <a:lnTo>
                    <a:pt x="748" y="1332"/>
                  </a:lnTo>
                  <a:lnTo>
                    <a:pt x="710" y="1304"/>
                  </a:lnTo>
                  <a:lnTo>
                    <a:pt x="676" y="1274"/>
                  </a:lnTo>
                  <a:lnTo>
                    <a:pt x="644" y="1244"/>
                  </a:lnTo>
                  <a:lnTo>
                    <a:pt x="612" y="1214"/>
                  </a:lnTo>
                  <a:lnTo>
                    <a:pt x="582" y="1182"/>
                  </a:lnTo>
                  <a:lnTo>
                    <a:pt x="554" y="1150"/>
                  </a:lnTo>
                  <a:lnTo>
                    <a:pt x="528" y="1118"/>
                  </a:lnTo>
                  <a:lnTo>
                    <a:pt x="502" y="1084"/>
                  </a:lnTo>
                  <a:lnTo>
                    <a:pt x="480" y="1052"/>
                  </a:lnTo>
                  <a:lnTo>
                    <a:pt x="458" y="1018"/>
                  </a:lnTo>
                  <a:lnTo>
                    <a:pt x="438" y="984"/>
                  </a:lnTo>
                  <a:lnTo>
                    <a:pt x="420" y="950"/>
                  </a:lnTo>
                  <a:lnTo>
                    <a:pt x="404" y="918"/>
                  </a:lnTo>
                  <a:lnTo>
                    <a:pt x="390" y="884"/>
                  </a:lnTo>
                  <a:lnTo>
                    <a:pt x="378" y="852"/>
                  </a:lnTo>
                  <a:lnTo>
                    <a:pt x="366" y="818"/>
                  </a:lnTo>
                  <a:lnTo>
                    <a:pt x="358" y="786"/>
                  </a:lnTo>
                  <a:lnTo>
                    <a:pt x="350" y="754"/>
                  </a:lnTo>
                  <a:lnTo>
                    <a:pt x="346" y="722"/>
                  </a:lnTo>
                  <a:lnTo>
                    <a:pt x="342" y="692"/>
                  </a:lnTo>
                  <a:lnTo>
                    <a:pt x="340" y="662"/>
                  </a:lnTo>
                  <a:lnTo>
                    <a:pt x="342" y="632"/>
                  </a:lnTo>
                  <a:lnTo>
                    <a:pt x="344" y="604"/>
                  </a:lnTo>
                  <a:lnTo>
                    <a:pt x="348" y="578"/>
                  </a:lnTo>
                  <a:lnTo>
                    <a:pt x="354" y="550"/>
                  </a:lnTo>
                  <a:lnTo>
                    <a:pt x="362" y="526"/>
                  </a:lnTo>
                  <a:lnTo>
                    <a:pt x="372" y="502"/>
                  </a:lnTo>
                  <a:lnTo>
                    <a:pt x="384" y="478"/>
                  </a:lnTo>
                  <a:lnTo>
                    <a:pt x="398" y="458"/>
                  </a:lnTo>
                  <a:lnTo>
                    <a:pt x="414" y="438"/>
                  </a:lnTo>
                  <a:lnTo>
                    <a:pt x="432" y="420"/>
                  </a:lnTo>
                  <a:lnTo>
                    <a:pt x="452" y="402"/>
                  </a:lnTo>
                  <a:lnTo>
                    <a:pt x="472" y="388"/>
                  </a:lnTo>
                  <a:lnTo>
                    <a:pt x="496" y="376"/>
                  </a:lnTo>
                  <a:lnTo>
                    <a:pt x="520" y="364"/>
                  </a:lnTo>
                  <a:lnTo>
                    <a:pt x="544" y="354"/>
                  </a:lnTo>
                  <a:lnTo>
                    <a:pt x="572" y="346"/>
                  </a:lnTo>
                  <a:lnTo>
                    <a:pt x="600" y="340"/>
                  </a:lnTo>
                  <a:lnTo>
                    <a:pt x="630" y="334"/>
                  </a:lnTo>
                  <a:lnTo>
                    <a:pt x="660" y="330"/>
                  </a:lnTo>
                  <a:lnTo>
                    <a:pt x="692" y="330"/>
                  </a:lnTo>
                  <a:lnTo>
                    <a:pt x="724" y="328"/>
                  </a:lnTo>
                  <a:lnTo>
                    <a:pt x="758" y="330"/>
                  </a:lnTo>
                  <a:lnTo>
                    <a:pt x="792" y="334"/>
                  </a:lnTo>
                  <a:lnTo>
                    <a:pt x="828" y="338"/>
                  </a:lnTo>
                  <a:lnTo>
                    <a:pt x="864" y="344"/>
                  </a:lnTo>
                  <a:lnTo>
                    <a:pt x="900" y="352"/>
                  </a:lnTo>
                  <a:lnTo>
                    <a:pt x="938" y="360"/>
                  </a:lnTo>
                  <a:lnTo>
                    <a:pt x="976" y="372"/>
                  </a:lnTo>
                  <a:lnTo>
                    <a:pt x="1014" y="384"/>
                  </a:lnTo>
                  <a:lnTo>
                    <a:pt x="1052" y="398"/>
                  </a:lnTo>
                  <a:lnTo>
                    <a:pt x="1092" y="412"/>
                  </a:lnTo>
                  <a:lnTo>
                    <a:pt x="1132" y="428"/>
                  </a:lnTo>
                  <a:lnTo>
                    <a:pt x="1170" y="446"/>
                  </a:lnTo>
                  <a:lnTo>
                    <a:pt x="1210" y="466"/>
                  </a:lnTo>
                  <a:lnTo>
                    <a:pt x="1250" y="488"/>
                  </a:lnTo>
                  <a:lnTo>
                    <a:pt x="1290" y="510"/>
                  </a:lnTo>
                  <a:lnTo>
                    <a:pt x="1330" y="534"/>
                  </a:lnTo>
                  <a:lnTo>
                    <a:pt x="1370" y="560"/>
                  </a:lnTo>
                  <a:lnTo>
                    <a:pt x="1410" y="586"/>
                  </a:lnTo>
                  <a:lnTo>
                    <a:pt x="1450" y="614"/>
                  </a:lnTo>
                  <a:lnTo>
                    <a:pt x="1514" y="662"/>
                  </a:lnTo>
                  <a:lnTo>
                    <a:pt x="1576" y="712"/>
                  </a:lnTo>
                  <a:lnTo>
                    <a:pt x="1632" y="760"/>
                  </a:lnTo>
                  <a:lnTo>
                    <a:pt x="1682" y="808"/>
                  </a:lnTo>
                  <a:lnTo>
                    <a:pt x="1730" y="856"/>
                  </a:lnTo>
                  <a:lnTo>
                    <a:pt x="1772" y="906"/>
                  </a:lnTo>
                  <a:lnTo>
                    <a:pt x="1810" y="954"/>
                  </a:lnTo>
                  <a:lnTo>
                    <a:pt x="1844" y="1002"/>
                  </a:lnTo>
                  <a:lnTo>
                    <a:pt x="1872" y="1050"/>
                  </a:lnTo>
                  <a:lnTo>
                    <a:pt x="1898" y="1100"/>
                  </a:lnTo>
                  <a:lnTo>
                    <a:pt x="1918" y="1148"/>
                  </a:lnTo>
                  <a:lnTo>
                    <a:pt x="1934" y="1198"/>
                  </a:lnTo>
                  <a:lnTo>
                    <a:pt x="1946" y="1246"/>
                  </a:lnTo>
                  <a:lnTo>
                    <a:pt x="1954" y="1296"/>
                  </a:lnTo>
                  <a:lnTo>
                    <a:pt x="1956" y="1348"/>
                  </a:lnTo>
                  <a:lnTo>
                    <a:pt x="1956" y="1398"/>
                  </a:lnTo>
                  <a:lnTo>
                    <a:pt x="1962" y="1364"/>
                  </a:lnTo>
                  <a:lnTo>
                    <a:pt x="1968" y="1330"/>
                  </a:lnTo>
                  <a:lnTo>
                    <a:pt x="1972" y="1298"/>
                  </a:lnTo>
                  <a:lnTo>
                    <a:pt x="1972" y="1264"/>
                  </a:lnTo>
                  <a:lnTo>
                    <a:pt x="1972" y="1230"/>
                  </a:lnTo>
                  <a:lnTo>
                    <a:pt x="1972" y="1198"/>
                  </a:lnTo>
                  <a:lnTo>
                    <a:pt x="1968" y="1164"/>
                  </a:lnTo>
                  <a:lnTo>
                    <a:pt x="1962" y="1132"/>
                  </a:lnTo>
                  <a:lnTo>
                    <a:pt x="1956" y="1098"/>
                  </a:lnTo>
                  <a:lnTo>
                    <a:pt x="1948" y="1066"/>
                  </a:lnTo>
                  <a:lnTo>
                    <a:pt x="1938" y="1034"/>
                  </a:lnTo>
                  <a:lnTo>
                    <a:pt x="1926" y="1000"/>
                  </a:lnTo>
                  <a:lnTo>
                    <a:pt x="1914" y="968"/>
                  </a:lnTo>
                  <a:lnTo>
                    <a:pt x="1898" y="936"/>
                  </a:lnTo>
                  <a:lnTo>
                    <a:pt x="1882" y="904"/>
                  </a:lnTo>
                  <a:lnTo>
                    <a:pt x="1864" y="870"/>
                  </a:lnTo>
                  <a:lnTo>
                    <a:pt x="1844" y="838"/>
                  </a:lnTo>
                  <a:lnTo>
                    <a:pt x="1822" y="806"/>
                  </a:lnTo>
                  <a:lnTo>
                    <a:pt x="1800" y="774"/>
                  </a:lnTo>
                  <a:lnTo>
                    <a:pt x="1774" y="742"/>
                  </a:lnTo>
                  <a:lnTo>
                    <a:pt x="1748" y="710"/>
                  </a:lnTo>
                  <a:lnTo>
                    <a:pt x="1720" y="678"/>
                  </a:lnTo>
                  <a:lnTo>
                    <a:pt x="1660" y="612"/>
                  </a:lnTo>
                  <a:lnTo>
                    <a:pt x="1592" y="548"/>
                  </a:lnTo>
                  <a:lnTo>
                    <a:pt x="1520" y="484"/>
                  </a:lnTo>
                  <a:lnTo>
                    <a:pt x="1440" y="418"/>
                  </a:lnTo>
                  <a:lnTo>
                    <a:pt x="1354" y="352"/>
                  </a:lnTo>
                  <a:lnTo>
                    <a:pt x="1304" y="318"/>
                  </a:lnTo>
                  <a:lnTo>
                    <a:pt x="1256" y="286"/>
                  </a:lnTo>
                  <a:lnTo>
                    <a:pt x="1206" y="254"/>
                  </a:lnTo>
                  <a:lnTo>
                    <a:pt x="1158" y="226"/>
                  </a:lnTo>
                  <a:lnTo>
                    <a:pt x="1108" y="198"/>
                  </a:lnTo>
                  <a:lnTo>
                    <a:pt x="1058" y="172"/>
                  </a:lnTo>
                  <a:lnTo>
                    <a:pt x="1010" y="148"/>
                  </a:lnTo>
                  <a:lnTo>
                    <a:pt x="960" y="124"/>
                  </a:lnTo>
                  <a:lnTo>
                    <a:pt x="912" y="104"/>
                  </a:lnTo>
                  <a:lnTo>
                    <a:pt x="864" y="86"/>
                  </a:lnTo>
                  <a:lnTo>
                    <a:pt x="816" y="68"/>
                  </a:lnTo>
                  <a:lnTo>
                    <a:pt x="768" y="54"/>
                  </a:lnTo>
                  <a:lnTo>
                    <a:pt x="722" y="40"/>
                  </a:lnTo>
                  <a:lnTo>
                    <a:pt x="674" y="28"/>
                  </a:lnTo>
                  <a:lnTo>
                    <a:pt x="630" y="18"/>
                  </a:lnTo>
                  <a:lnTo>
                    <a:pt x="586" y="12"/>
                  </a:lnTo>
                  <a:lnTo>
                    <a:pt x="542" y="6"/>
                  </a:lnTo>
                  <a:lnTo>
                    <a:pt x="498" y="2"/>
                  </a:lnTo>
                  <a:lnTo>
                    <a:pt x="458" y="0"/>
                  </a:lnTo>
                  <a:lnTo>
                    <a:pt x="418" y="0"/>
                  </a:lnTo>
                  <a:lnTo>
                    <a:pt x="378" y="2"/>
                  </a:lnTo>
                  <a:lnTo>
                    <a:pt x="342" y="6"/>
                  </a:lnTo>
                  <a:lnTo>
                    <a:pt x="306" y="12"/>
                  </a:lnTo>
                  <a:lnTo>
                    <a:pt x="270" y="20"/>
                  </a:lnTo>
                  <a:lnTo>
                    <a:pt x="238" y="30"/>
                  </a:lnTo>
                  <a:lnTo>
                    <a:pt x="206" y="44"/>
                  </a:lnTo>
                  <a:lnTo>
                    <a:pt x="178" y="58"/>
                  </a:lnTo>
                  <a:lnTo>
                    <a:pt x="150" y="74"/>
                  </a:lnTo>
                  <a:lnTo>
                    <a:pt x="124" y="92"/>
                  </a:lnTo>
                  <a:lnTo>
                    <a:pt x="102" y="112"/>
                  </a:lnTo>
                  <a:lnTo>
                    <a:pt x="80" y="136"/>
                  </a:lnTo>
                  <a:lnTo>
                    <a:pt x="62" y="160"/>
                  </a:lnTo>
                  <a:lnTo>
                    <a:pt x="46" y="186"/>
                  </a:lnTo>
                  <a:lnTo>
                    <a:pt x="32" y="214"/>
                  </a:lnTo>
                  <a:lnTo>
                    <a:pt x="22" y="242"/>
                  </a:lnTo>
                  <a:lnTo>
                    <a:pt x="12" y="274"/>
                  </a:lnTo>
                  <a:lnTo>
                    <a:pt x="6" y="304"/>
                  </a:lnTo>
                  <a:lnTo>
                    <a:pt x="2" y="338"/>
                  </a:lnTo>
                  <a:lnTo>
                    <a:pt x="0" y="372"/>
                  </a:lnTo>
                  <a:lnTo>
                    <a:pt x="0" y="406"/>
                  </a:lnTo>
                  <a:lnTo>
                    <a:pt x="4" y="442"/>
                  </a:lnTo>
                  <a:lnTo>
                    <a:pt x="8" y="478"/>
                  </a:lnTo>
                  <a:lnTo>
                    <a:pt x="16" y="516"/>
                  </a:lnTo>
                  <a:lnTo>
                    <a:pt x="24" y="554"/>
                  </a:lnTo>
                  <a:lnTo>
                    <a:pt x="36" y="592"/>
                  </a:lnTo>
                  <a:lnTo>
                    <a:pt x="50" y="632"/>
                  </a:lnTo>
                  <a:lnTo>
                    <a:pt x="66" y="672"/>
                  </a:lnTo>
                  <a:lnTo>
                    <a:pt x="84" y="712"/>
                  </a:lnTo>
                  <a:lnTo>
                    <a:pt x="104" y="752"/>
                  </a:lnTo>
                  <a:lnTo>
                    <a:pt x="126" y="792"/>
                  </a:lnTo>
                  <a:lnTo>
                    <a:pt x="150" y="834"/>
                  </a:lnTo>
                  <a:lnTo>
                    <a:pt x="176" y="874"/>
                  </a:lnTo>
                  <a:lnTo>
                    <a:pt x="204" y="914"/>
                  </a:lnTo>
                  <a:lnTo>
                    <a:pt x="234" y="956"/>
                  </a:lnTo>
                  <a:lnTo>
                    <a:pt x="264" y="996"/>
                  </a:lnTo>
                  <a:lnTo>
                    <a:pt x="298" y="1036"/>
                  </a:lnTo>
                  <a:lnTo>
                    <a:pt x="334" y="1074"/>
                  </a:lnTo>
                  <a:lnTo>
                    <a:pt x="372" y="1114"/>
                  </a:lnTo>
                  <a:lnTo>
                    <a:pt x="412" y="1152"/>
                  </a:lnTo>
                  <a:lnTo>
                    <a:pt x="452" y="1190"/>
                  </a:lnTo>
                  <a:lnTo>
                    <a:pt x="496" y="1228"/>
                  </a:lnTo>
                  <a:lnTo>
                    <a:pt x="540" y="1264"/>
                  </a:lnTo>
                  <a:lnTo>
                    <a:pt x="588" y="1300"/>
                  </a:lnTo>
                  <a:lnTo>
                    <a:pt x="636" y="1334"/>
                  </a:lnTo>
                  <a:close/>
                </a:path>
              </a:pathLst>
            </a:custGeom>
            <a:noFill/>
            <a:ln>
              <a:solidFill>
                <a:srgbClr val="FF6666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 sz="1800">
                <a:ea typeface="宋体" panose="02010600030101010101" pitchFamily="2" charset="-122"/>
              </a:endParaRPr>
            </a:p>
          </p:txBody>
        </p:sp>
      </p:grpSp>
      <p:grpSp>
        <p:nvGrpSpPr>
          <p:cNvPr id="6159" name="Group 19"/>
          <p:cNvGrpSpPr/>
          <p:nvPr/>
        </p:nvGrpSpPr>
        <p:grpSpPr>
          <a:xfrm>
            <a:off x="1981200" y="6324600"/>
            <a:ext cx="1727200" cy="454025"/>
            <a:chExt cx="9857308" cy="5159908"/>
          </a:xfrm>
        </p:grpSpPr>
        <p:sp>
          <p:nvSpPr>
            <p:cNvPr id="6186" name="Freeform 12"/>
            <p:cNvSpPr/>
            <p:nvPr/>
          </p:nvSpPr>
          <p:spPr>
            <a:xfrm>
              <a:off x="0" y="649499"/>
              <a:ext cx="3524353" cy="3049042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864908" y="2291187"/>
                </a:cxn>
                <a:cxn ang="0">
                  <a:pos x="405977" y="1862324"/>
                </a:cxn>
                <a:cxn ang="0">
                  <a:pos x="76488" y="1409961"/>
                </a:cxn>
                <a:cxn ang="0">
                  <a:pos x="64721" y="1362963"/>
                </a:cxn>
                <a:cxn ang="0">
                  <a:pos x="323605" y="1680204"/>
                </a:cxn>
                <a:cxn ang="0">
                  <a:pos x="647210" y="1979821"/>
                </a:cxn>
                <a:cxn ang="0">
                  <a:pos x="917862" y="2167816"/>
                </a:cxn>
                <a:cxn ang="0">
                  <a:pos x="1359141" y="2402809"/>
                </a:cxn>
                <a:cxn ang="0">
                  <a:pos x="1782770" y="2543805"/>
                </a:cxn>
                <a:cxn ang="0">
                  <a:pos x="2165212" y="2579054"/>
                </a:cxn>
                <a:cxn ang="0">
                  <a:pos x="2435863" y="2532056"/>
                </a:cxn>
                <a:cxn ang="0">
                  <a:pos x="2565305" y="2467432"/>
                </a:cxn>
                <a:cxn ang="0">
                  <a:pos x="2671212" y="2373435"/>
                </a:cxn>
                <a:cxn ang="0">
                  <a:pos x="2724166" y="2297062"/>
                </a:cxn>
                <a:cxn ang="0">
                  <a:pos x="2777119" y="2167816"/>
                </a:cxn>
                <a:cxn ang="0">
                  <a:pos x="2794770" y="2026820"/>
                </a:cxn>
                <a:cxn ang="0">
                  <a:pos x="2753584" y="1756577"/>
                </a:cxn>
                <a:cxn ang="0">
                  <a:pos x="2594724" y="1409961"/>
                </a:cxn>
                <a:cxn ang="0">
                  <a:pos x="2329956" y="1051596"/>
                </a:cxn>
                <a:cxn ang="0">
                  <a:pos x="1965165" y="710855"/>
                </a:cxn>
                <a:cxn ang="0">
                  <a:pos x="1700397" y="516986"/>
                </a:cxn>
                <a:cxn ang="0">
                  <a:pos x="1323839" y="311366"/>
                </a:cxn>
                <a:cxn ang="0">
                  <a:pos x="953164" y="170370"/>
                </a:cxn>
                <a:cxn ang="0">
                  <a:pos x="611908" y="99872"/>
                </a:cxn>
                <a:cxn ang="0">
                  <a:pos x="305954" y="111622"/>
                </a:cxn>
                <a:cxn ang="0">
                  <a:pos x="58837" y="193870"/>
                </a:cxn>
                <a:cxn ang="0">
                  <a:pos x="147093" y="129246"/>
                </a:cxn>
                <a:cxn ang="0">
                  <a:pos x="294186" y="58748"/>
                </a:cxn>
                <a:cxn ang="0">
                  <a:pos x="470698" y="17625"/>
                </a:cxn>
                <a:cxn ang="0">
                  <a:pos x="876675" y="11750"/>
                </a:cxn>
                <a:cxn ang="0">
                  <a:pos x="1341490" y="111622"/>
                </a:cxn>
                <a:cxn ang="0">
                  <a:pos x="1835723" y="317241"/>
                </a:cxn>
                <a:cxn ang="0">
                  <a:pos x="2335840" y="622733"/>
                </a:cxn>
                <a:cxn ang="0">
                  <a:pos x="2671212" y="887101"/>
                </a:cxn>
                <a:cxn ang="0">
                  <a:pos x="3077190" y="1315964"/>
                </a:cxn>
                <a:cxn ang="0">
                  <a:pos x="3359609" y="1756577"/>
                </a:cxn>
                <a:cxn ang="0">
                  <a:pos x="3494934" y="2109067"/>
                </a:cxn>
                <a:cxn ang="0">
                  <a:pos x="3524353" y="2308812"/>
                </a:cxn>
                <a:cxn ang="0">
                  <a:pos x="3512586" y="2490932"/>
                </a:cxn>
                <a:cxn ang="0">
                  <a:pos x="3465516" y="2655427"/>
                </a:cxn>
                <a:cxn ang="0">
                  <a:pos x="3406678" y="2755299"/>
                </a:cxn>
                <a:cxn ang="0">
                  <a:pos x="3289004" y="2878671"/>
                </a:cxn>
                <a:cxn ang="0">
                  <a:pos x="3136027" y="2966794"/>
                </a:cxn>
                <a:cxn ang="0">
                  <a:pos x="2959515" y="3025543"/>
                </a:cxn>
                <a:cxn ang="0">
                  <a:pos x="2753584" y="3049042"/>
                </a:cxn>
                <a:cxn ang="0">
                  <a:pos x="2282886" y="3002043"/>
                </a:cxn>
                <a:cxn ang="0">
                  <a:pos x="1759235" y="2831672"/>
                </a:cxn>
                <a:cxn ang="0">
                  <a:pos x="1217932" y="2549680"/>
                </a:cxn>
              </a:cxnLst>
              <a:rect l="l" t="t" r="GT0" b="GT1"/>
              <a:pathLst>
                <a:path w="1198" h="1038">
                  <a:moveTo>
                    <a:pt x="354" y="826"/>
                  </a:moveTo>
                  <a:lnTo>
                    <a:pt x="354" y="826"/>
                  </a:lnTo>
                  <a:lnTo>
                    <a:pt x="294" y="780"/>
                  </a:lnTo>
                  <a:lnTo>
                    <a:pt x="238" y="732"/>
                  </a:lnTo>
                  <a:lnTo>
                    <a:pt x="186" y="684"/>
                  </a:lnTo>
                  <a:lnTo>
                    <a:pt x="138" y="634"/>
                  </a:lnTo>
                  <a:lnTo>
                    <a:pt x="96" y="582"/>
                  </a:lnTo>
                  <a:lnTo>
                    <a:pt x="60" y="532"/>
                  </a:lnTo>
                  <a:lnTo>
                    <a:pt x="26" y="480"/>
                  </a:lnTo>
                  <a:lnTo>
                    <a:pt x="0" y="430"/>
                  </a:lnTo>
                  <a:lnTo>
                    <a:pt x="22" y="464"/>
                  </a:lnTo>
                  <a:lnTo>
                    <a:pt x="48" y="500"/>
                  </a:lnTo>
                  <a:lnTo>
                    <a:pt x="78" y="536"/>
                  </a:lnTo>
                  <a:lnTo>
                    <a:pt x="110" y="572"/>
                  </a:lnTo>
                  <a:lnTo>
                    <a:pt x="144" y="606"/>
                  </a:lnTo>
                  <a:lnTo>
                    <a:pt x="180" y="640"/>
                  </a:lnTo>
                  <a:lnTo>
                    <a:pt x="220" y="674"/>
                  </a:lnTo>
                  <a:lnTo>
                    <a:pt x="262" y="706"/>
                  </a:lnTo>
                  <a:lnTo>
                    <a:pt x="312" y="738"/>
                  </a:lnTo>
                  <a:lnTo>
                    <a:pt x="362" y="768"/>
                  </a:lnTo>
                  <a:lnTo>
                    <a:pt x="412" y="796"/>
                  </a:lnTo>
                  <a:lnTo>
                    <a:pt x="462" y="818"/>
                  </a:lnTo>
                  <a:lnTo>
                    <a:pt x="512" y="838"/>
                  </a:lnTo>
                  <a:lnTo>
                    <a:pt x="560" y="854"/>
                  </a:lnTo>
                  <a:lnTo>
                    <a:pt x="606" y="866"/>
                  </a:lnTo>
                  <a:lnTo>
                    <a:pt x="652" y="874"/>
                  </a:lnTo>
                  <a:lnTo>
                    <a:pt x="696" y="878"/>
                  </a:lnTo>
                  <a:lnTo>
                    <a:pt x="736" y="878"/>
                  </a:lnTo>
                  <a:lnTo>
                    <a:pt x="774" y="874"/>
                  </a:lnTo>
                  <a:lnTo>
                    <a:pt x="810" y="866"/>
                  </a:lnTo>
                  <a:lnTo>
                    <a:pt x="828" y="862"/>
                  </a:lnTo>
                  <a:lnTo>
                    <a:pt x="842" y="856"/>
                  </a:lnTo>
                  <a:lnTo>
                    <a:pt x="858" y="848"/>
                  </a:lnTo>
                  <a:lnTo>
                    <a:pt x="872" y="840"/>
                  </a:lnTo>
                  <a:lnTo>
                    <a:pt x="884" y="830"/>
                  </a:lnTo>
                  <a:lnTo>
                    <a:pt x="896" y="820"/>
                  </a:lnTo>
                  <a:lnTo>
                    <a:pt x="908" y="808"/>
                  </a:lnTo>
                  <a:lnTo>
                    <a:pt x="918" y="796"/>
                  </a:lnTo>
                  <a:lnTo>
                    <a:pt x="926" y="782"/>
                  </a:lnTo>
                  <a:lnTo>
                    <a:pt x="934" y="768"/>
                  </a:lnTo>
                  <a:lnTo>
                    <a:pt x="940" y="754"/>
                  </a:lnTo>
                  <a:lnTo>
                    <a:pt x="944" y="738"/>
                  </a:lnTo>
                  <a:lnTo>
                    <a:pt x="948" y="722"/>
                  </a:lnTo>
                  <a:lnTo>
                    <a:pt x="950" y="706"/>
                  </a:lnTo>
                  <a:lnTo>
                    <a:pt x="950" y="690"/>
                  </a:lnTo>
                  <a:lnTo>
                    <a:pt x="950" y="672"/>
                  </a:lnTo>
                  <a:lnTo>
                    <a:pt x="946" y="636"/>
                  </a:lnTo>
                  <a:lnTo>
                    <a:pt x="936" y="598"/>
                  </a:lnTo>
                  <a:lnTo>
                    <a:pt x="922" y="560"/>
                  </a:lnTo>
                  <a:lnTo>
                    <a:pt x="904" y="520"/>
                  </a:lnTo>
                  <a:lnTo>
                    <a:pt x="882" y="480"/>
                  </a:lnTo>
                  <a:lnTo>
                    <a:pt x="856" y="438"/>
                  </a:lnTo>
                  <a:lnTo>
                    <a:pt x="826" y="398"/>
                  </a:lnTo>
                  <a:lnTo>
                    <a:pt x="792" y="358"/>
                  </a:lnTo>
                  <a:lnTo>
                    <a:pt x="754" y="318"/>
                  </a:lnTo>
                  <a:lnTo>
                    <a:pt x="714" y="280"/>
                  </a:lnTo>
                  <a:lnTo>
                    <a:pt x="668" y="242"/>
                  </a:lnTo>
                  <a:lnTo>
                    <a:pt x="622" y="206"/>
                  </a:lnTo>
                  <a:lnTo>
                    <a:pt x="578" y="176"/>
                  </a:lnTo>
                  <a:lnTo>
                    <a:pt x="536" y="150"/>
                  </a:lnTo>
                  <a:lnTo>
                    <a:pt x="494" y="126"/>
                  </a:lnTo>
                  <a:lnTo>
                    <a:pt x="450" y="106"/>
                  </a:lnTo>
                  <a:lnTo>
                    <a:pt x="408" y="86"/>
                  </a:lnTo>
                  <a:lnTo>
                    <a:pt x="366" y="70"/>
                  </a:lnTo>
                  <a:lnTo>
                    <a:pt x="324" y="58"/>
                  </a:lnTo>
                  <a:lnTo>
                    <a:pt x="284" y="48"/>
                  </a:lnTo>
                  <a:lnTo>
                    <a:pt x="246" y="40"/>
                  </a:lnTo>
                  <a:lnTo>
                    <a:pt x="208" y="34"/>
                  </a:lnTo>
                  <a:lnTo>
                    <a:pt x="172" y="32"/>
                  </a:lnTo>
                  <a:lnTo>
                    <a:pt x="136" y="34"/>
                  </a:lnTo>
                  <a:lnTo>
                    <a:pt x="104" y="38"/>
                  </a:lnTo>
                  <a:lnTo>
                    <a:pt x="74" y="44"/>
                  </a:lnTo>
                  <a:lnTo>
                    <a:pt x="46" y="54"/>
                  </a:lnTo>
                  <a:lnTo>
                    <a:pt x="20" y="66"/>
                  </a:lnTo>
                  <a:lnTo>
                    <a:pt x="34" y="54"/>
                  </a:lnTo>
                  <a:lnTo>
                    <a:pt x="50" y="44"/>
                  </a:lnTo>
                  <a:lnTo>
                    <a:pt x="66" y="36"/>
                  </a:lnTo>
                  <a:lnTo>
                    <a:pt x="82" y="28"/>
                  </a:lnTo>
                  <a:lnTo>
                    <a:pt x="100" y="20"/>
                  </a:lnTo>
                  <a:lnTo>
                    <a:pt x="120" y="14"/>
                  </a:lnTo>
                  <a:lnTo>
                    <a:pt x="140" y="10"/>
                  </a:lnTo>
                  <a:lnTo>
                    <a:pt x="160" y="6"/>
                  </a:lnTo>
                  <a:lnTo>
                    <a:pt x="204" y="0"/>
                  </a:lnTo>
                  <a:lnTo>
                    <a:pt x="250" y="0"/>
                  </a:lnTo>
                  <a:lnTo>
                    <a:pt x="298" y="4"/>
                  </a:lnTo>
                  <a:lnTo>
                    <a:pt x="350" y="12"/>
                  </a:lnTo>
                  <a:lnTo>
                    <a:pt x="402" y="22"/>
                  </a:lnTo>
                  <a:lnTo>
                    <a:pt x="456" y="38"/>
                  </a:lnTo>
                  <a:lnTo>
                    <a:pt x="512" y="58"/>
                  </a:lnTo>
                  <a:lnTo>
                    <a:pt x="568" y="80"/>
                  </a:lnTo>
                  <a:lnTo>
                    <a:pt x="624" y="108"/>
                  </a:lnTo>
                  <a:lnTo>
                    <a:pt x="680" y="138"/>
                  </a:lnTo>
                  <a:lnTo>
                    <a:pt x="738" y="174"/>
                  </a:lnTo>
                  <a:lnTo>
                    <a:pt x="794" y="212"/>
                  </a:lnTo>
                  <a:lnTo>
                    <a:pt x="852" y="256"/>
                  </a:lnTo>
                  <a:lnTo>
                    <a:pt x="908" y="302"/>
                  </a:lnTo>
                  <a:lnTo>
                    <a:pt x="958" y="350"/>
                  </a:lnTo>
                  <a:lnTo>
                    <a:pt x="1004" y="398"/>
                  </a:lnTo>
                  <a:lnTo>
                    <a:pt x="1046" y="448"/>
                  </a:lnTo>
                  <a:lnTo>
                    <a:pt x="1082" y="498"/>
                  </a:lnTo>
                  <a:lnTo>
                    <a:pt x="1116" y="548"/>
                  </a:lnTo>
                  <a:lnTo>
                    <a:pt x="1142" y="598"/>
                  </a:lnTo>
                  <a:lnTo>
                    <a:pt x="1164" y="646"/>
                  </a:lnTo>
                  <a:lnTo>
                    <a:pt x="1182" y="694"/>
                  </a:lnTo>
                  <a:lnTo>
                    <a:pt x="1188" y="718"/>
                  </a:lnTo>
                  <a:lnTo>
                    <a:pt x="1192" y="740"/>
                  </a:lnTo>
                  <a:lnTo>
                    <a:pt x="1196" y="764"/>
                  </a:lnTo>
                  <a:lnTo>
                    <a:pt x="1198" y="786"/>
                  </a:lnTo>
                  <a:lnTo>
                    <a:pt x="1198" y="806"/>
                  </a:lnTo>
                  <a:lnTo>
                    <a:pt x="1198" y="828"/>
                  </a:lnTo>
                  <a:lnTo>
                    <a:pt x="1194" y="848"/>
                  </a:lnTo>
                  <a:lnTo>
                    <a:pt x="1190" y="868"/>
                  </a:lnTo>
                  <a:lnTo>
                    <a:pt x="1184" y="886"/>
                  </a:lnTo>
                  <a:lnTo>
                    <a:pt x="1178" y="904"/>
                  </a:lnTo>
                  <a:lnTo>
                    <a:pt x="1168" y="922"/>
                  </a:lnTo>
                  <a:lnTo>
                    <a:pt x="1158" y="938"/>
                  </a:lnTo>
                  <a:lnTo>
                    <a:pt x="1146" y="952"/>
                  </a:lnTo>
                  <a:lnTo>
                    <a:pt x="1132" y="966"/>
                  </a:lnTo>
                  <a:lnTo>
                    <a:pt x="1118" y="980"/>
                  </a:lnTo>
                  <a:lnTo>
                    <a:pt x="1102" y="990"/>
                  </a:lnTo>
                  <a:lnTo>
                    <a:pt x="1084" y="1000"/>
                  </a:lnTo>
                  <a:lnTo>
                    <a:pt x="1066" y="1010"/>
                  </a:lnTo>
                  <a:lnTo>
                    <a:pt x="1048" y="1018"/>
                  </a:lnTo>
                  <a:lnTo>
                    <a:pt x="1026" y="1024"/>
                  </a:lnTo>
                  <a:lnTo>
                    <a:pt x="1006" y="1030"/>
                  </a:lnTo>
                  <a:lnTo>
                    <a:pt x="982" y="1034"/>
                  </a:lnTo>
                  <a:lnTo>
                    <a:pt x="960" y="1036"/>
                  </a:lnTo>
                  <a:lnTo>
                    <a:pt x="936" y="1038"/>
                  </a:lnTo>
                  <a:lnTo>
                    <a:pt x="884" y="1038"/>
                  </a:lnTo>
                  <a:lnTo>
                    <a:pt x="832" y="1032"/>
                  </a:lnTo>
                  <a:lnTo>
                    <a:pt x="776" y="1022"/>
                  </a:lnTo>
                  <a:lnTo>
                    <a:pt x="718" y="1008"/>
                  </a:lnTo>
                  <a:lnTo>
                    <a:pt x="658" y="988"/>
                  </a:lnTo>
                  <a:lnTo>
                    <a:pt x="598" y="964"/>
                  </a:lnTo>
                  <a:lnTo>
                    <a:pt x="538" y="936"/>
                  </a:lnTo>
                  <a:lnTo>
                    <a:pt x="476" y="904"/>
                  </a:lnTo>
                  <a:lnTo>
                    <a:pt x="414" y="868"/>
                  </a:lnTo>
                  <a:lnTo>
                    <a:pt x="354" y="82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1"/>
                </a:gs>
                <a:gs pos="100000">
                  <a:schemeClr val="bg2">
                    <a:alpha val="32999"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 sz="1800">
                <a:ea typeface="宋体" panose="02010600030101010101" pitchFamily="2" charset="-122"/>
              </a:endParaRPr>
            </a:p>
          </p:txBody>
        </p:sp>
        <p:grpSp>
          <p:nvGrpSpPr>
            <p:cNvPr id="6189" name="Freeform 13"/>
            <p:cNvGrpSpPr/>
            <p:nvPr/>
          </p:nvGrpSpPr>
          <p:grpSpPr>
            <a:xfrm>
              <a:off x="3583421" y="-34640"/>
              <a:ext cx="6262290" cy="5265271"/>
              <a:chOff x="2609088" y="6321552"/>
              <a:chExt cx="1097280" cy="463296"/>
            </a:xfrm>
          </p:grpSpPr>
          <p:pic>
            <p:nvPicPr>
              <p:cNvPr id="6187" name="Freeform 13"/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2609088" y="6321552"/>
                <a:ext cx="1097280" cy="463296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sp>
            <p:nvSpPr>
              <p:cNvPr id="6188" name="矩形 6187"/>
              <p:cNvSpPr/>
              <p:nvPr/>
            </p:nvSpPr>
            <p:spPr>
              <a:xfrm>
                <a:off x="2612846" y="6324600"/>
                <a:ext cx="1086802" cy="45402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/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 sz="1800"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6190" name="Freeform 14"/>
            <p:cNvSpPr/>
            <p:nvPr/>
          </p:nvSpPr>
          <p:spPr>
            <a:xfrm>
              <a:off x="99663" y="631463"/>
              <a:ext cx="3723668" cy="3121197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1036971" y="2365973"/>
                </a:cxn>
                <a:cxn ang="0">
                  <a:pos x="494918" y="1876258"/>
                </a:cxn>
                <a:cxn ang="0">
                  <a:pos x="135513" y="1463245"/>
                </a:cxn>
                <a:cxn ang="0">
                  <a:pos x="0" y="1239038"/>
                </a:cxn>
                <a:cxn ang="0">
                  <a:pos x="188540" y="1475046"/>
                </a:cxn>
                <a:cxn ang="0">
                  <a:pos x="553837" y="1829057"/>
                </a:cxn>
                <a:cxn ang="0">
                  <a:pos x="954485" y="2147666"/>
                </a:cxn>
                <a:cxn ang="0">
                  <a:pos x="1225511" y="2318772"/>
                </a:cxn>
                <a:cxn ang="0">
                  <a:pos x="1661510" y="2495777"/>
                </a:cxn>
                <a:cxn ang="0">
                  <a:pos x="2091617" y="2590180"/>
                </a:cxn>
                <a:cxn ang="0">
                  <a:pos x="2474589" y="2584280"/>
                </a:cxn>
                <a:cxn ang="0">
                  <a:pos x="2727940" y="2519378"/>
                </a:cxn>
                <a:cxn ang="0">
                  <a:pos x="2845778" y="2442676"/>
                </a:cxn>
                <a:cxn ang="0">
                  <a:pos x="2904696" y="2383674"/>
                </a:cxn>
                <a:cxn ang="0">
                  <a:pos x="2975399" y="2259770"/>
                </a:cxn>
                <a:cxn ang="0">
                  <a:pos x="3004858" y="2124066"/>
                </a:cxn>
                <a:cxn ang="0">
                  <a:pos x="2998966" y="1970661"/>
                </a:cxn>
                <a:cxn ang="0">
                  <a:pos x="2922372" y="1693353"/>
                </a:cxn>
                <a:cxn ang="0">
                  <a:pos x="2716156" y="1345242"/>
                </a:cxn>
                <a:cxn ang="0">
                  <a:pos x="2403887" y="997131"/>
                </a:cxn>
                <a:cxn ang="0">
                  <a:pos x="2003239" y="672621"/>
                </a:cxn>
                <a:cxn ang="0">
                  <a:pos x="1755780" y="501516"/>
                </a:cxn>
                <a:cxn ang="0">
                  <a:pos x="1384592" y="300909"/>
                </a:cxn>
                <a:cxn ang="0">
                  <a:pos x="1013403" y="159305"/>
                </a:cxn>
                <a:cxn ang="0">
                  <a:pos x="648107" y="88503"/>
                </a:cxn>
                <a:cxn ang="0">
                  <a:pos x="294594" y="106203"/>
                </a:cxn>
                <a:cxn ang="0">
                  <a:pos x="58919" y="165205"/>
                </a:cxn>
                <a:cxn ang="0">
                  <a:pos x="247459" y="76702"/>
                </a:cxn>
                <a:cxn ang="0">
                  <a:pos x="447783" y="23601"/>
                </a:cxn>
                <a:cxn ang="0">
                  <a:pos x="889674" y="5900"/>
                </a:cxn>
                <a:cxn ang="0">
                  <a:pos x="1355132" y="94403"/>
                </a:cxn>
                <a:cxn ang="0">
                  <a:pos x="1850050" y="289109"/>
                </a:cxn>
                <a:cxn ang="0">
                  <a:pos x="2350860" y="572318"/>
                </a:cxn>
                <a:cxn ang="0">
                  <a:pos x="2686697" y="814225"/>
                </a:cxn>
                <a:cxn ang="0">
                  <a:pos x="3140372" y="1227238"/>
                </a:cxn>
                <a:cxn ang="0">
                  <a:pos x="3476209" y="1657951"/>
                </a:cxn>
                <a:cxn ang="0">
                  <a:pos x="3652965" y="2011962"/>
                </a:cxn>
                <a:cxn ang="0">
                  <a:pos x="3705992" y="2218469"/>
                </a:cxn>
                <a:cxn ang="0">
                  <a:pos x="3723668" y="2413175"/>
                </a:cxn>
                <a:cxn ang="0">
                  <a:pos x="3700100" y="2601980"/>
                </a:cxn>
                <a:cxn ang="0">
                  <a:pos x="3629398" y="2773086"/>
                </a:cxn>
                <a:cxn ang="0">
                  <a:pos x="3558695" y="2867489"/>
                </a:cxn>
                <a:cxn ang="0">
                  <a:pos x="3429074" y="2985492"/>
                </a:cxn>
                <a:cxn ang="0">
                  <a:pos x="3269993" y="3062195"/>
                </a:cxn>
                <a:cxn ang="0">
                  <a:pos x="3081453" y="3109397"/>
                </a:cxn>
                <a:cxn ang="0">
                  <a:pos x="2792751" y="3121197"/>
                </a:cxn>
                <a:cxn ang="0">
                  <a:pos x="2297833" y="3038594"/>
                </a:cxn>
                <a:cxn ang="0">
                  <a:pos x="1767564" y="2826187"/>
                </a:cxn>
                <a:cxn ang="0">
                  <a:pos x="1225511" y="2501677"/>
                </a:cxn>
              </a:cxnLst>
              <a:rect l="l" t="t" r="GT0" b="GT1"/>
              <a:pathLst>
                <a:path w="1264" h="1058">
                  <a:moveTo>
                    <a:pt x="416" y="848"/>
                  </a:moveTo>
                  <a:lnTo>
                    <a:pt x="416" y="848"/>
                  </a:lnTo>
                  <a:lnTo>
                    <a:pt x="352" y="802"/>
                  </a:lnTo>
                  <a:lnTo>
                    <a:pt x="288" y="748"/>
                  </a:lnTo>
                  <a:lnTo>
                    <a:pt x="226" y="694"/>
                  </a:lnTo>
                  <a:lnTo>
                    <a:pt x="168" y="636"/>
                  </a:lnTo>
                  <a:lnTo>
                    <a:pt x="114" y="578"/>
                  </a:lnTo>
                  <a:lnTo>
                    <a:pt x="68" y="522"/>
                  </a:lnTo>
                  <a:lnTo>
                    <a:pt x="46" y="496"/>
                  </a:lnTo>
                  <a:lnTo>
                    <a:pt x="28" y="470"/>
                  </a:lnTo>
                  <a:lnTo>
                    <a:pt x="14" y="444"/>
                  </a:lnTo>
                  <a:lnTo>
                    <a:pt x="0" y="420"/>
                  </a:lnTo>
                  <a:lnTo>
                    <a:pt x="30" y="460"/>
                  </a:lnTo>
                  <a:lnTo>
                    <a:pt x="64" y="500"/>
                  </a:lnTo>
                  <a:lnTo>
                    <a:pt x="104" y="540"/>
                  </a:lnTo>
                  <a:lnTo>
                    <a:pt x="144" y="582"/>
                  </a:lnTo>
                  <a:lnTo>
                    <a:pt x="188" y="620"/>
                  </a:lnTo>
                  <a:lnTo>
                    <a:pt x="234" y="658"/>
                  </a:lnTo>
                  <a:lnTo>
                    <a:pt x="280" y="694"/>
                  </a:lnTo>
                  <a:lnTo>
                    <a:pt x="324" y="728"/>
                  </a:lnTo>
                  <a:lnTo>
                    <a:pt x="370" y="758"/>
                  </a:lnTo>
                  <a:lnTo>
                    <a:pt x="416" y="786"/>
                  </a:lnTo>
                  <a:lnTo>
                    <a:pt x="466" y="810"/>
                  </a:lnTo>
                  <a:lnTo>
                    <a:pt x="514" y="830"/>
                  </a:lnTo>
                  <a:lnTo>
                    <a:pt x="564" y="846"/>
                  </a:lnTo>
                  <a:lnTo>
                    <a:pt x="614" y="860"/>
                  </a:lnTo>
                  <a:lnTo>
                    <a:pt x="662" y="870"/>
                  </a:lnTo>
                  <a:lnTo>
                    <a:pt x="710" y="878"/>
                  </a:lnTo>
                  <a:lnTo>
                    <a:pt x="756" y="880"/>
                  </a:lnTo>
                  <a:lnTo>
                    <a:pt x="798" y="880"/>
                  </a:lnTo>
                  <a:lnTo>
                    <a:pt x="840" y="876"/>
                  </a:lnTo>
                  <a:lnTo>
                    <a:pt x="878" y="870"/>
                  </a:lnTo>
                  <a:lnTo>
                    <a:pt x="912" y="860"/>
                  </a:lnTo>
                  <a:lnTo>
                    <a:pt x="926" y="854"/>
                  </a:lnTo>
                  <a:lnTo>
                    <a:pt x="942" y="846"/>
                  </a:lnTo>
                  <a:lnTo>
                    <a:pt x="954" y="838"/>
                  </a:lnTo>
                  <a:lnTo>
                    <a:pt x="966" y="828"/>
                  </a:lnTo>
                  <a:lnTo>
                    <a:pt x="976" y="818"/>
                  </a:lnTo>
                  <a:lnTo>
                    <a:pt x="986" y="808"/>
                  </a:lnTo>
                  <a:lnTo>
                    <a:pt x="996" y="794"/>
                  </a:lnTo>
                  <a:lnTo>
                    <a:pt x="1004" y="780"/>
                  </a:lnTo>
                  <a:lnTo>
                    <a:pt x="1010" y="766"/>
                  </a:lnTo>
                  <a:lnTo>
                    <a:pt x="1014" y="752"/>
                  </a:lnTo>
                  <a:lnTo>
                    <a:pt x="1018" y="736"/>
                  </a:lnTo>
                  <a:lnTo>
                    <a:pt x="1020" y="720"/>
                  </a:lnTo>
                  <a:lnTo>
                    <a:pt x="1020" y="702"/>
                  </a:lnTo>
                  <a:lnTo>
                    <a:pt x="1020" y="686"/>
                  </a:lnTo>
                  <a:lnTo>
                    <a:pt x="1018" y="668"/>
                  </a:lnTo>
                  <a:lnTo>
                    <a:pt x="1016" y="650"/>
                  </a:lnTo>
                  <a:lnTo>
                    <a:pt x="1006" y="612"/>
                  </a:lnTo>
                  <a:lnTo>
                    <a:pt x="992" y="574"/>
                  </a:lnTo>
                  <a:lnTo>
                    <a:pt x="972" y="536"/>
                  </a:lnTo>
                  <a:lnTo>
                    <a:pt x="948" y="496"/>
                  </a:lnTo>
                  <a:lnTo>
                    <a:pt x="922" y="456"/>
                  </a:lnTo>
                  <a:lnTo>
                    <a:pt x="890" y="418"/>
                  </a:lnTo>
                  <a:lnTo>
                    <a:pt x="854" y="378"/>
                  </a:lnTo>
                  <a:lnTo>
                    <a:pt x="816" y="338"/>
                  </a:lnTo>
                  <a:lnTo>
                    <a:pt x="774" y="300"/>
                  </a:lnTo>
                  <a:lnTo>
                    <a:pt x="728" y="264"/>
                  </a:lnTo>
                  <a:lnTo>
                    <a:pt x="680" y="228"/>
                  </a:lnTo>
                  <a:lnTo>
                    <a:pt x="638" y="198"/>
                  </a:lnTo>
                  <a:lnTo>
                    <a:pt x="596" y="170"/>
                  </a:lnTo>
                  <a:lnTo>
                    <a:pt x="554" y="146"/>
                  </a:lnTo>
                  <a:lnTo>
                    <a:pt x="512" y="122"/>
                  </a:lnTo>
                  <a:lnTo>
                    <a:pt x="470" y="102"/>
                  </a:lnTo>
                  <a:lnTo>
                    <a:pt x="428" y="82"/>
                  </a:lnTo>
                  <a:lnTo>
                    <a:pt x="386" y="66"/>
                  </a:lnTo>
                  <a:lnTo>
                    <a:pt x="344" y="54"/>
                  </a:lnTo>
                  <a:lnTo>
                    <a:pt x="302" y="42"/>
                  </a:lnTo>
                  <a:lnTo>
                    <a:pt x="262" y="36"/>
                  </a:lnTo>
                  <a:lnTo>
                    <a:pt x="220" y="30"/>
                  </a:lnTo>
                  <a:lnTo>
                    <a:pt x="180" y="28"/>
                  </a:lnTo>
                  <a:lnTo>
                    <a:pt x="140" y="30"/>
                  </a:lnTo>
                  <a:lnTo>
                    <a:pt x="100" y="36"/>
                  </a:lnTo>
                  <a:lnTo>
                    <a:pt x="60" y="44"/>
                  </a:lnTo>
                  <a:lnTo>
                    <a:pt x="20" y="56"/>
                  </a:lnTo>
                  <a:lnTo>
                    <a:pt x="40" y="44"/>
                  </a:lnTo>
                  <a:lnTo>
                    <a:pt x="62" y="36"/>
                  </a:lnTo>
                  <a:lnTo>
                    <a:pt x="84" y="26"/>
                  </a:lnTo>
                  <a:lnTo>
                    <a:pt x="106" y="20"/>
                  </a:lnTo>
                  <a:lnTo>
                    <a:pt x="130" y="14"/>
                  </a:lnTo>
                  <a:lnTo>
                    <a:pt x="152" y="8"/>
                  </a:lnTo>
                  <a:lnTo>
                    <a:pt x="200" y="2"/>
                  </a:lnTo>
                  <a:lnTo>
                    <a:pt x="250" y="0"/>
                  </a:lnTo>
                  <a:lnTo>
                    <a:pt x="302" y="2"/>
                  </a:lnTo>
                  <a:lnTo>
                    <a:pt x="354" y="8"/>
                  </a:lnTo>
                  <a:lnTo>
                    <a:pt x="406" y="18"/>
                  </a:lnTo>
                  <a:lnTo>
                    <a:pt x="460" y="32"/>
                  </a:lnTo>
                  <a:lnTo>
                    <a:pt x="516" y="50"/>
                  </a:lnTo>
                  <a:lnTo>
                    <a:pt x="572" y="72"/>
                  </a:lnTo>
                  <a:lnTo>
                    <a:pt x="628" y="98"/>
                  </a:lnTo>
                  <a:lnTo>
                    <a:pt x="684" y="126"/>
                  </a:lnTo>
                  <a:lnTo>
                    <a:pt x="740" y="160"/>
                  </a:lnTo>
                  <a:lnTo>
                    <a:pt x="798" y="194"/>
                  </a:lnTo>
                  <a:lnTo>
                    <a:pt x="854" y="232"/>
                  </a:lnTo>
                  <a:lnTo>
                    <a:pt x="912" y="276"/>
                  </a:lnTo>
                  <a:lnTo>
                    <a:pt x="968" y="322"/>
                  </a:lnTo>
                  <a:lnTo>
                    <a:pt x="1018" y="370"/>
                  </a:lnTo>
                  <a:lnTo>
                    <a:pt x="1066" y="416"/>
                  </a:lnTo>
                  <a:lnTo>
                    <a:pt x="1108" y="466"/>
                  </a:lnTo>
                  <a:lnTo>
                    <a:pt x="1146" y="514"/>
                  </a:lnTo>
                  <a:lnTo>
                    <a:pt x="1180" y="562"/>
                  </a:lnTo>
                  <a:lnTo>
                    <a:pt x="1208" y="610"/>
                  </a:lnTo>
                  <a:lnTo>
                    <a:pt x="1230" y="658"/>
                  </a:lnTo>
                  <a:lnTo>
                    <a:pt x="1240" y="682"/>
                  </a:lnTo>
                  <a:lnTo>
                    <a:pt x="1246" y="706"/>
                  </a:lnTo>
                  <a:lnTo>
                    <a:pt x="1254" y="730"/>
                  </a:lnTo>
                  <a:lnTo>
                    <a:pt x="1258" y="752"/>
                  </a:lnTo>
                  <a:lnTo>
                    <a:pt x="1262" y="774"/>
                  </a:lnTo>
                  <a:lnTo>
                    <a:pt x="1264" y="798"/>
                  </a:lnTo>
                  <a:lnTo>
                    <a:pt x="1264" y="818"/>
                  </a:lnTo>
                  <a:lnTo>
                    <a:pt x="1262" y="840"/>
                  </a:lnTo>
                  <a:lnTo>
                    <a:pt x="1260" y="862"/>
                  </a:lnTo>
                  <a:lnTo>
                    <a:pt x="1256" y="882"/>
                  </a:lnTo>
                  <a:lnTo>
                    <a:pt x="1248" y="902"/>
                  </a:lnTo>
                  <a:lnTo>
                    <a:pt x="1240" y="920"/>
                  </a:lnTo>
                  <a:lnTo>
                    <a:pt x="1232" y="940"/>
                  </a:lnTo>
                  <a:lnTo>
                    <a:pt x="1220" y="958"/>
                  </a:lnTo>
                  <a:lnTo>
                    <a:pt x="1208" y="972"/>
                  </a:lnTo>
                  <a:lnTo>
                    <a:pt x="1194" y="988"/>
                  </a:lnTo>
                  <a:lnTo>
                    <a:pt x="1180" y="1000"/>
                  </a:lnTo>
                  <a:lnTo>
                    <a:pt x="1164" y="1012"/>
                  </a:lnTo>
                  <a:lnTo>
                    <a:pt x="1148" y="1022"/>
                  </a:lnTo>
                  <a:lnTo>
                    <a:pt x="1128" y="1030"/>
                  </a:lnTo>
                  <a:lnTo>
                    <a:pt x="1110" y="1038"/>
                  </a:lnTo>
                  <a:lnTo>
                    <a:pt x="1090" y="1046"/>
                  </a:lnTo>
                  <a:lnTo>
                    <a:pt x="1068" y="1050"/>
                  </a:lnTo>
                  <a:lnTo>
                    <a:pt x="1046" y="1054"/>
                  </a:lnTo>
                  <a:lnTo>
                    <a:pt x="1022" y="1058"/>
                  </a:lnTo>
                  <a:lnTo>
                    <a:pt x="998" y="1058"/>
                  </a:lnTo>
                  <a:lnTo>
                    <a:pt x="948" y="1058"/>
                  </a:lnTo>
                  <a:lnTo>
                    <a:pt x="894" y="1054"/>
                  </a:lnTo>
                  <a:lnTo>
                    <a:pt x="838" y="1044"/>
                  </a:lnTo>
                  <a:lnTo>
                    <a:pt x="780" y="1030"/>
                  </a:lnTo>
                  <a:lnTo>
                    <a:pt x="722" y="1010"/>
                  </a:lnTo>
                  <a:lnTo>
                    <a:pt x="660" y="986"/>
                  </a:lnTo>
                  <a:lnTo>
                    <a:pt x="600" y="958"/>
                  </a:lnTo>
                  <a:lnTo>
                    <a:pt x="538" y="926"/>
                  </a:lnTo>
                  <a:lnTo>
                    <a:pt x="476" y="890"/>
                  </a:lnTo>
                  <a:lnTo>
                    <a:pt x="416" y="848"/>
                  </a:lnTo>
                  <a:close/>
                </a:path>
              </a:pathLst>
            </a:custGeom>
            <a:noFill/>
            <a:ln>
              <a:solidFill>
                <a:srgbClr val="FF8080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 sz="1800">
                <a:ea typeface="宋体" panose="02010600030101010101" pitchFamily="2" charset="-122"/>
              </a:endParaRPr>
            </a:p>
          </p:txBody>
        </p:sp>
        <p:sp>
          <p:nvSpPr>
            <p:cNvPr id="6191" name="Freeform 15"/>
            <p:cNvSpPr/>
            <p:nvPr/>
          </p:nvSpPr>
          <p:spPr>
            <a:xfrm>
              <a:off x="4049834" y="342797"/>
              <a:ext cx="5807474" cy="4799075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2149826" y="4108433"/>
                </a:cxn>
                <a:cxn ang="0">
                  <a:pos x="2756489" y="4409482"/>
                </a:cxn>
                <a:cxn ang="0">
                  <a:pos x="3374932" y="4627890"/>
                </a:cxn>
                <a:cxn ang="0">
                  <a:pos x="3940366" y="4769560"/>
                </a:cxn>
                <a:cxn ang="0">
                  <a:pos x="4005155" y="4769560"/>
                </a:cxn>
                <a:cxn ang="0">
                  <a:pos x="3198234" y="4503929"/>
                </a:cxn>
                <a:cxn ang="0">
                  <a:pos x="2550341" y="4167463"/>
                </a:cxn>
                <a:cxn ang="0">
                  <a:pos x="2090926" y="3848705"/>
                </a:cxn>
                <a:cxn ang="0">
                  <a:pos x="1713971" y="3488627"/>
                </a:cxn>
                <a:cxn ang="0">
                  <a:pos x="1413584" y="3104937"/>
                </a:cxn>
                <a:cxn ang="0">
                  <a:pos x="1189767" y="2709441"/>
                </a:cxn>
                <a:cxn ang="0">
                  <a:pos x="1054298" y="2319848"/>
                </a:cxn>
                <a:cxn ang="0">
                  <a:pos x="1001289" y="1953867"/>
                </a:cxn>
                <a:cxn ang="0">
                  <a:pos x="1042518" y="1623304"/>
                </a:cxn>
                <a:cxn ang="0">
                  <a:pos x="1172097" y="1351769"/>
                </a:cxn>
                <a:cxn ang="0">
                  <a:pos x="1331125" y="1186487"/>
                </a:cxn>
                <a:cxn ang="0">
                  <a:pos x="1602062" y="1044817"/>
                </a:cxn>
                <a:cxn ang="0">
                  <a:pos x="1943678" y="973982"/>
                </a:cxn>
                <a:cxn ang="0">
                  <a:pos x="2332414" y="985788"/>
                </a:cxn>
                <a:cxn ang="0">
                  <a:pos x="2762379" y="1062526"/>
                </a:cxn>
                <a:cxn ang="0">
                  <a:pos x="3215904" y="1216002"/>
                </a:cxn>
                <a:cxn ang="0">
                  <a:pos x="3681209" y="1440313"/>
                </a:cxn>
                <a:cxn ang="0">
                  <a:pos x="4152403" y="1729556"/>
                </a:cxn>
                <a:cxn ang="0">
                  <a:pos x="4641268" y="2101440"/>
                </a:cxn>
                <a:cxn ang="0">
                  <a:pos x="5218481" y="2674023"/>
                </a:cxn>
                <a:cxn ang="0">
                  <a:pos x="5589547" y="3246607"/>
                </a:cxn>
                <a:cxn ang="0">
                  <a:pos x="5754465" y="3825093"/>
                </a:cxn>
                <a:cxn ang="0">
                  <a:pos x="5778024" y="4025793"/>
                </a:cxn>
                <a:cxn ang="0">
                  <a:pos x="5807474" y="3630297"/>
                </a:cxn>
                <a:cxn ang="0">
                  <a:pos x="5760355" y="3240704"/>
                </a:cxn>
                <a:cxn ang="0">
                  <a:pos x="5636666" y="2857014"/>
                </a:cxn>
                <a:cxn ang="0">
                  <a:pos x="5430518" y="2473324"/>
                </a:cxn>
                <a:cxn ang="0">
                  <a:pos x="5147802" y="2095537"/>
                </a:cxn>
                <a:cxn ang="0">
                  <a:pos x="4476349" y="1428507"/>
                </a:cxn>
                <a:cxn ang="0">
                  <a:pos x="3840237" y="938565"/>
                </a:cxn>
                <a:cxn ang="0">
                  <a:pos x="3263024" y="584389"/>
                </a:cxn>
                <a:cxn ang="0">
                  <a:pos x="2685810" y="306952"/>
                </a:cxn>
                <a:cxn ang="0">
                  <a:pos x="2126266" y="118058"/>
                </a:cxn>
                <a:cxn ang="0">
                  <a:pos x="1596172" y="17709"/>
                </a:cxn>
                <a:cxn ang="0">
                  <a:pos x="1113197" y="5903"/>
                </a:cxn>
                <a:cxn ang="0">
                  <a:pos x="700902" y="88544"/>
                </a:cxn>
                <a:cxn ang="0">
                  <a:pos x="365176" y="271534"/>
                </a:cxn>
                <a:cxn ang="0">
                  <a:pos x="182588" y="472234"/>
                </a:cxn>
                <a:cxn ang="0">
                  <a:pos x="35340" y="808700"/>
                </a:cxn>
                <a:cxn ang="0">
                  <a:pos x="0" y="1198293"/>
                </a:cxn>
                <a:cxn ang="0">
                  <a:pos x="70679" y="1635109"/>
                </a:cxn>
                <a:cxn ang="0">
                  <a:pos x="247377" y="2101440"/>
                </a:cxn>
                <a:cxn ang="0">
                  <a:pos x="518314" y="2579577"/>
                </a:cxn>
                <a:cxn ang="0">
                  <a:pos x="877600" y="3057714"/>
                </a:cxn>
                <a:cxn ang="0">
                  <a:pos x="1331125" y="3512239"/>
                </a:cxn>
                <a:cxn ang="0">
                  <a:pos x="1872999" y="3937249"/>
                </a:cxn>
              </a:cxnLst>
              <a:rect l="l" t="t" r="GT0" b="GT1"/>
              <a:pathLst>
                <a:path w="1971" h="1626">
                  <a:moveTo>
                    <a:pt x="636" y="1334"/>
                  </a:moveTo>
                  <a:lnTo>
                    <a:pt x="636" y="1334"/>
                  </a:lnTo>
                  <a:lnTo>
                    <a:pt x="682" y="1364"/>
                  </a:lnTo>
                  <a:lnTo>
                    <a:pt x="730" y="1392"/>
                  </a:lnTo>
                  <a:lnTo>
                    <a:pt x="780" y="1420"/>
                  </a:lnTo>
                  <a:lnTo>
                    <a:pt x="832" y="1446"/>
                  </a:lnTo>
                  <a:lnTo>
                    <a:pt x="884" y="1470"/>
                  </a:lnTo>
                  <a:lnTo>
                    <a:pt x="936" y="1494"/>
                  </a:lnTo>
                  <a:lnTo>
                    <a:pt x="990" y="1516"/>
                  </a:lnTo>
                  <a:lnTo>
                    <a:pt x="1042" y="1534"/>
                  </a:lnTo>
                  <a:lnTo>
                    <a:pt x="1096" y="1552"/>
                  </a:lnTo>
                  <a:lnTo>
                    <a:pt x="1146" y="1568"/>
                  </a:lnTo>
                  <a:lnTo>
                    <a:pt x="1198" y="1584"/>
                  </a:lnTo>
                  <a:lnTo>
                    <a:pt x="1246" y="1596"/>
                  </a:lnTo>
                  <a:lnTo>
                    <a:pt x="1294" y="1606"/>
                  </a:lnTo>
                  <a:lnTo>
                    <a:pt x="1338" y="1616"/>
                  </a:lnTo>
                  <a:lnTo>
                    <a:pt x="1380" y="1622"/>
                  </a:lnTo>
                  <a:lnTo>
                    <a:pt x="1420" y="1626"/>
                  </a:lnTo>
                  <a:lnTo>
                    <a:pt x="1360" y="1616"/>
                  </a:lnTo>
                  <a:lnTo>
                    <a:pt x="1296" y="1600"/>
                  </a:lnTo>
                  <a:lnTo>
                    <a:pt x="1228" y="1580"/>
                  </a:lnTo>
                  <a:lnTo>
                    <a:pt x="1158" y="1554"/>
                  </a:lnTo>
                  <a:lnTo>
                    <a:pt x="1086" y="1526"/>
                  </a:lnTo>
                  <a:lnTo>
                    <a:pt x="1014" y="1492"/>
                  </a:lnTo>
                  <a:lnTo>
                    <a:pt x="940" y="1454"/>
                  </a:lnTo>
                  <a:lnTo>
                    <a:pt x="866" y="1412"/>
                  </a:lnTo>
                  <a:lnTo>
                    <a:pt x="824" y="1386"/>
                  </a:lnTo>
                  <a:lnTo>
                    <a:pt x="786" y="1360"/>
                  </a:lnTo>
                  <a:lnTo>
                    <a:pt x="748" y="1332"/>
                  </a:lnTo>
                  <a:lnTo>
                    <a:pt x="710" y="1304"/>
                  </a:lnTo>
                  <a:lnTo>
                    <a:pt x="676" y="1274"/>
                  </a:lnTo>
                  <a:lnTo>
                    <a:pt x="644" y="1244"/>
                  </a:lnTo>
                  <a:lnTo>
                    <a:pt x="612" y="1214"/>
                  </a:lnTo>
                  <a:lnTo>
                    <a:pt x="582" y="1182"/>
                  </a:lnTo>
                  <a:lnTo>
                    <a:pt x="554" y="1150"/>
                  </a:lnTo>
                  <a:lnTo>
                    <a:pt x="528" y="1118"/>
                  </a:lnTo>
                  <a:lnTo>
                    <a:pt x="502" y="1084"/>
                  </a:lnTo>
                  <a:lnTo>
                    <a:pt x="480" y="1052"/>
                  </a:lnTo>
                  <a:lnTo>
                    <a:pt x="458" y="1018"/>
                  </a:lnTo>
                  <a:lnTo>
                    <a:pt x="438" y="984"/>
                  </a:lnTo>
                  <a:lnTo>
                    <a:pt x="420" y="950"/>
                  </a:lnTo>
                  <a:lnTo>
                    <a:pt x="404" y="918"/>
                  </a:lnTo>
                  <a:lnTo>
                    <a:pt x="390" y="884"/>
                  </a:lnTo>
                  <a:lnTo>
                    <a:pt x="378" y="852"/>
                  </a:lnTo>
                  <a:lnTo>
                    <a:pt x="366" y="818"/>
                  </a:lnTo>
                  <a:lnTo>
                    <a:pt x="358" y="786"/>
                  </a:lnTo>
                  <a:lnTo>
                    <a:pt x="350" y="754"/>
                  </a:lnTo>
                  <a:lnTo>
                    <a:pt x="346" y="722"/>
                  </a:lnTo>
                  <a:lnTo>
                    <a:pt x="342" y="692"/>
                  </a:lnTo>
                  <a:lnTo>
                    <a:pt x="340" y="662"/>
                  </a:lnTo>
                  <a:lnTo>
                    <a:pt x="342" y="632"/>
                  </a:lnTo>
                  <a:lnTo>
                    <a:pt x="344" y="604"/>
                  </a:lnTo>
                  <a:lnTo>
                    <a:pt x="348" y="578"/>
                  </a:lnTo>
                  <a:lnTo>
                    <a:pt x="354" y="550"/>
                  </a:lnTo>
                  <a:lnTo>
                    <a:pt x="362" y="526"/>
                  </a:lnTo>
                  <a:lnTo>
                    <a:pt x="372" y="502"/>
                  </a:lnTo>
                  <a:lnTo>
                    <a:pt x="384" y="478"/>
                  </a:lnTo>
                  <a:lnTo>
                    <a:pt x="398" y="458"/>
                  </a:lnTo>
                  <a:lnTo>
                    <a:pt x="414" y="438"/>
                  </a:lnTo>
                  <a:lnTo>
                    <a:pt x="432" y="420"/>
                  </a:lnTo>
                  <a:lnTo>
                    <a:pt x="452" y="402"/>
                  </a:lnTo>
                  <a:lnTo>
                    <a:pt x="472" y="388"/>
                  </a:lnTo>
                  <a:lnTo>
                    <a:pt x="496" y="376"/>
                  </a:lnTo>
                  <a:lnTo>
                    <a:pt x="520" y="364"/>
                  </a:lnTo>
                  <a:lnTo>
                    <a:pt x="544" y="354"/>
                  </a:lnTo>
                  <a:lnTo>
                    <a:pt x="572" y="346"/>
                  </a:lnTo>
                  <a:lnTo>
                    <a:pt x="600" y="340"/>
                  </a:lnTo>
                  <a:lnTo>
                    <a:pt x="630" y="334"/>
                  </a:lnTo>
                  <a:lnTo>
                    <a:pt x="660" y="330"/>
                  </a:lnTo>
                  <a:lnTo>
                    <a:pt x="692" y="330"/>
                  </a:lnTo>
                  <a:lnTo>
                    <a:pt x="724" y="328"/>
                  </a:lnTo>
                  <a:lnTo>
                    <a:pt x="758" y="330"/>
                  </a:lnTo>
                  <a:lnTo>
                    <a:pt x="792" y="334"/>
                  </a:lnTo>
                  <a:lnTo>
                    <a:pt x="828" y="338"/>
                  </a:lnTo>
                  <a:lnTo>
                    <a:pt x="864" y="344"/>
                  </a:lnTo>
                  <a:lnTo>
                    <a:pt x="900" y="352"/>
                  </a:lnTo>
                  <a:lnTo>
                    <a:pt x="938" y="360"/>
                  </a:lnTo>
                  <a:lnTo>
                    <a:pt x="976" y="372"/>
                  </a:lnTo>
                  <a:lnTo>
                    <a:pt x="1014" y="384"/>
                  </a:lnTo>
                  <a:lnTo>
                    <a:pt x="1052" y="398"/>
                  </a:lnTo>
                  <a:lnTo>
                    <a:pt x="1092" y="412"/>
                  </a:lnTo>
                  <a:lnTo>
                    <a:pt x="1132" y="428"/>
                  </a:lnTo>
                  <a:lnTo>
                    <a:pt x="1170" y="446"/>
                  </a:lnTo>
                  <a:lnTo>
                    <a:pt x="1210" y="466"/>
                  </a:lnTo>
                  <a:lnTo>
                    <a:pt x="1250" y="488"/>
                  </a:lnTo>
                  <a:lnTo>
                    <a:pt x="1290" y="510"/>
                  </a:lnTo>
                  <a:lnTo>
                    <a:pt x="1330" y="534"/>
                  </a:lnTo>
                  <a:lnTo>
                    <a:pt x="1370" y="560"/>
                  </a:lnTo>
                  <a:lnTo>
                    <a:pt x="1410" y="586"/>
                  </a:lnTo>
                  <a:lnTo>
                    <a:pt x="1450" y="614"/>
                  </a:lnTo>
                  <a:lnTo>
                    <a:pt x="1514" y="662"/>
                  </a:lnTo>
                  <a:lnTo>
                    <a:pt x="1576" y="712"/>
                  </a:lnTo>
                  <a:lnTo>
                    <a:pt x="1632" y="760"/>
                  </a:lnTo>
                  <a:lnTo>
                    <a:pt x="1682" y="808"/>
                  </a:lnTo>
                  <a:lnTo>
                    <a:pt x="1730" y="856"/>
                  </a:lnTo>
                  <a:lnTo>
                    <a:pt x="1772" y="906"/>
                  </a:lnTo>
                  <a:lnTo>
                    <a:pt x="1810" y="954"/>
                  </a:lnTo>
                  <a:lnTo>
                    <a:pt x="1844" y="1002"/>
                  </a:lnTo>
                  <a:lnTo>
                    <a:pt x="1872" y="1050"/>
                  </a:lnTo>
                  <a:lnTo>
                    <a:pt x="1898" y="1100"/>
                  </a:lnTo>
                  <a:lnTo>
                    <a:pt x="1918" y="1148"/>
                  </a:lnTo>
                  <a:lnTo>
                    <a:pt x="1934" y="1198"/>
                  </a:lnTo>
                  <a:lnTo>
                    <a:pt x="1946" y="1246"/>
                  </a:lnTo>
                  <a:lnTo>
                    <a:pt x="1954" y="1296"/>
                  </a:lnTo>
                  <a:lnTo>
                    <a:pt x="1956" y="1348"/>
                  </a:lnTo>
                  <a:lnTo>
                    <a:pt x="1956" y="1398"/>
                  </a:lnTo>
                  <a:lnTo>
                    <a:pt x="1962" y="1364"/>
                  </a:lnTo>
                  <a:lnTo>
                    <a:pt x="1968" y="1330"/>
                  </a:lnTo>
                  <a:lnTo>
                    <a:pt x="1972" y="1298"/>
                  </a:lnTo>
                  <a:lnTo>
                    <a:pt x="1972" y="1264"/>
                  </a:lnTo>
                  <a:lnTo>
                    <a:pt x="1972" y="1230"/>
                  </a:lnTo>
                  <a:lnTo>
                    <a:pt x="1972" y="1198"/>
                  </a:lnTo>
                  <a:lnTo>
                    <a:pt x="1968" y="1164"/>
                  </a:lnTo>
                  <a:lnTo>
                    <a:pt x="1962" y="1132"/>
                  </a:lnTo>
                  <a:lnTo>
                    <a:pt x="1956" y="1098"/>
                  </a:lnTo>
                  <a:lnTo>
                    <a:pt x="1948" y="1066"/>
                  </a:lnTo>
                  <a:lnTo>
                    <a:pt x="1938" y="1034"/>
                  </a:lnTo>
                  <a:lnTo>
                    <a:pt x="1926" y="1000"/>
                  </a:lnTo>
                  <a:lnTo>
                    <a:pt x="1914" y="968"/>
                  </a:lnTo>
                  <a:lnTo>
                    <a:pt x="1898" y="936"/>
                  </a:lnTo>
                  <a:lnTo>
                    <a:pt x="1882" y="904"/>
                  </a:lnTo>
                  <a:lnTo>
                    <a:pt x="1864" y="870"/>
                  </a:lnTo>
                  <a:lnTo>
                    <a:pt x="1844" y="838"/>
                  </a:lnTo>
                  <a:lnTo>
                    <a:pt x="1822" y="806"/>
                  </a:lnTo>
                  <a:lnTo>
                    <a:pt x="1800" y="774"/>
                  </a:lnTo>
                  <a:lnTo>
                    <a:pt x="1774" y="742"/>
                  </a:lnTo>
                  <a:lnTo>
                    <a:pt x="1748" y="710"/>
                  </a:lnTo>
                  <a:lnTo>
                    <a:pt x="1720" y="678"/>
                  </a:lnTo>
                  <a:lnTo>
                    <a:pt x="1660" y="612"/>
                  </a:lnTo>
                  <a:lnTo>
                    <a:pt x="1592" y="548"/>
                  </a:lnTo>
                  <a:lnTo>
                    <a:pt x="1520" y="484"/>
                  </a:lnTo>
                  <a:lnTo>
                    <a:pt x="1440" y="418"/>
                  </a:lnTo>
                  <a:lnTo>
                    <a:pt x="1354" y="352"/>
                  </a:lnTo>
                  <a:lnTo>
                    <a:pt x="1304" y="318"/>
                  </a:lnTo>
                  <a:lnTo>
                    <a:pt x="1256" y="286"/>
                  </a:lnTo>
                  <a:lnTo>
                    <a:pt x="1206" y="254"/>
                  </a:lnTo>
                  <a:lnTo>
                    <a:pt x="1158" y="226"/>
                  </a:lnTo>
                  <a:lnTo>
                    <a:pt x="1108" y="198"/>
                  </a:lnTo>
                  <a:lnTo>
                    <a:pt x="1058" y="172"/>
                  </a:lnTo>
                  <a:lnTo>
                    <a:pt x="1010" y="148"/>
                  </a:lnTo>
                  <a:lnTo>
                    <a:pt x="960" y="124"/>
                  </a:lnTo>
                  <a:lnTo>
                    <a:pt x="912" y="104"/>
                  </a:lnTo>
                  <a:lnTo>
                    <a:pt x="864" y="86"/>
                  </a:lnTo>
                  <a:lnTo>
                    <a:pt x="816" y="68"/>
                  </a:lnTo>
                  <a:lnTo>
                    <a:pt x="768" y="54"/>
                  </a:lnTo>
                  <a:lnTo>
                    <a:pt x="722" y="40"/>
                  </a:lnTo>
                  <a:lnTo>
                    <a:pt x="674" y="28"/>
                  </a:lnTo>
                  <a:lnTo>
                    <a:pt x="630" y="18"/>
                  </a:lnTo>
                  <a:lnTo>
                    <a:pt x="586" y="12"/>
                  </a:lnTo>
                  <a:lnTo>
                    <a:pt x="542" y="6"/>
                  </a:lnTo>
                  <a:lnTo>
                    <a:pt x="498" y="2"/>
                  </a:lnTo>
                  <a:lnTo>
                    <a:pt x="458" y="0"/>
                  </a:lnTo>
                  <a:lnTo>
                    <a:pt x="418" y="0"/>
                  </a:lnTo>
                  <a:lnTo>
                    <a:pt x="378" y="2"/>
                  </a:lnTo>
                  <a:lnTo>
                    <a:pt x="342" y="6"/>
                  </a:lnTo>
                  <a:lnTo>
                    <a:pt x="306" y="12"/>
                  </a:lnTo>
                  <a:lnTo>
                    <a:pt x="270" y="20"/>
                  </a:lnTo>
                  <a:lnTo>
                    <a:pt x="238" y="30"/>
                  </a:lnTo>
                  <a:lnTo>
                    <a:pt x="206" y="44"/>
                  </a:lnTo>
                  <a:lnTo>
                    <a:pt x="178" y="58"/>
                  </a:lnTo>
                  <a:lnTo>
                    <a:pt x="150" y="74"/>
                  </a:lnTo>
                  <a:lnTo>
                    <a:pt x="124" y="92"/>
                  </a:lnTo>
                  <a:lnTo>
                    <a:pt x="102" y="112"/>
                  </a:lnTo>
                  <a:lnTo>
                    <a:pt x="80" y="136"/>
                  </a:lnTo>
                  <a:lnTo>
                    <a:pt x="62" y="160"/>
                  </a:lnTo>
                  <a:lnTo>
                    <a:pt x="46" y="186"/>
                  </a:lnTo>
                  <a:lnTo>
                    <a:pt x="32" y="214"/>
                  </a:lnTo>
                  <a:lnTo>
                    <a:pt x="22" y="242"/>
                  </a:lnTo>
                  <a:lnTo>
                    <a:pt x="12" y="274"/>
                  </a:lnTo>
                  <a:lnTo>
                    <a:pt x="6" y="304"/>
                  </a:lnTo>
                  <a:lnTo>
                    <a:pt x="2" y="338"/>
                  </a:lnTo>
                  <a:lnTo>
                    <a:pt x="0" y="372"/>
                  </a:lnTo>
                  <a:lnTo>
                    <a:pt x="0" y="406"/>
                  </a:lnTo>
                  <a:lnTo>
                    <a:pt x="4" y="442"/>
                  </a:lnTo>
                  <a:lnTo>
                    <a:pt x="8" y="478"/>
                  </a:lnTo>
                  <a:lnTo>
                    <a:pt x="16" y="516"/>
                  </a:lnTo>
                  <a:lnTo>
                    <a:pt x="24" y="554"/>
                  </a:lnTo>
                  <a:lnTo>
                    <a:pt x="36" y="592"/>
                  </a:lnTo>
                  <a:lnTo>
                    <a:pt x="50" y="632"/>
                  </a:lnTo>
                  <a:lnTo>
                    <a:pt x="66" y="672"/>
                  </a:lnTo>
                  <a:lnTo>
                    <a:pt x="84" y="712"/>
                  </a:lnTo>
                  <a:lnTo>
                    <a:pt x="104" y="752"/>
                  </a:lnTo>
                  <a:lnTo>
                    <a:pt x="126" y="792"/>
                  </a:lnTo>
                  <a:lnTo>
                    <a:pt x="150" y="834"/>
                  </a:lnTo>
                  <a:lnTo>
                    <a:pt x="176" y="874"/>
                  </a:lnTo>
                  <a:lnTo>
                    <a:pt x="204" y="914"/>
                  </a:lnTo>
                  <a:lnTo>
                    <a:pt x="234" y="956"/>
                  </a:lnTo>
                  <a:lnTo>
                    <a:pt x="264" y="996"/>
                  </a:lnTo>
                  <a:lnTo>
                    <a:pt x="298" y="1036"/>
                  </a:lnTo>
                  <a:lnTo>
                    <a:pt x="334" y="1074"/>
                  </a:lnTo>
                  <a:lnTo>
                    <a:pt x="372" y="1114"/>
                  </a:lnTo>
                  <a:lnTo>
                    <a:pt x="412" y="1152"/>
                  </a:lnTo>
                  <a:lnTo>
                    <a:pt x="452" y="1190"/>
                  </a:lnTo>
                  <a:lnTo>
                    <a:pt x="496" y="1228"/>
                  </a:lnTo>
                  <a:lnTo>
                    <a:pt x="540" y="1264"/>
                  </a:lnTo>
                  <a:lnTo>
                    <a:pt x="588" y="1300"/>
                  </a:lnTo>
                  <a:lnTo>
                    <a:pt x="636" y="1334"/>
                  </a:lnTo>
                  <a:close/>
                </a:path>
              </a:pathLst>
            </a:custGeom>
            <a:noFill/>
            <a:ln>
              <a:solidFill>
                <a:srgbClr val="FF6666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 sz="1800">
                <a:ea typeface="宋体" panose="02010600030101010101" pitchFamily="2" charset="-122"/>
              </a:endParaRPr>
            </a:p>
          </p:txBody>
        </p:sp>
      </p:grpSp>
      <p:grpSp>
        <p:nvGrpSpPr>
          <p:cNvPr id="6160" name="Group 24"/>
          <p:cNvGrpSpPr/>
          <p:nvPr/>
        </p:nvGrpSpPr>
        <p:grpSpPr>
          <a:xfrm>
            <a:off x="3683000" y="6324600"/>
            <a:ext cx="1727200" cy="454025"/>
            <a:chExt cx="9857308" cy="5159908"/>
          </a:xfrm>
        </p:grpSpPr>
        <p:sp>
          <p:nvSpPr>
            <p:cNvPr id="6180" name="Freeform 12"/>
            <p:cNvSpPr/>
            <p:nvPr/>
          </p:nvSpPr>
          <p:spPr>
            <a:xfrm>
              <a:off x="0" y="649499"/>
              <a:ext cx="3524353" cy="3049042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864908" y="2291187"/>
                </a:cxn>
                <a:cxn ang="0">
                  <a:pos x="405977" y="1862324"/>
                </a:cxn>
                <a:cxn ang="0">
                  <a:pos x="76488" y="1409961"/>
                </a:cxn>
                <a:cxn ang="0">
                  <a:pos x="64721" y="1362963"/>
                </a:cxn>
                <a:cxn ang="0">
                  <a:pos x="323605" y="1680204"/>
                </a:cxn>
                <a:cxn ang="0">
                  <a:pos x="647210" y="1979821"/>
                </a:cxn>
                <a:cxn ang="0">
                  <a:pos x="917862" y="2167816"/>
                </a:cxn>
                <a:cxn ang="0">
                  <a:pos x="1359141" y="2402809"/>
                </a:cxn>
                <a:cxn ang="0">
                  <a:pos x="1782770" y="2543805"/>
                </a:cxn>
                <a:cxn ang="0">
                  <a:pos x="2165212" y="2579054"/>
                </a:cxn>
                <a:cxn ang="0">
                  <a:pos x="2435863" y="2532056"/>
                </a:cxn>
                <a:cxn ang="0">
                  <a:pos x="2565305" y="2467432"/>
                </a:cxn>
                <a:cxn ang="0">
                  <a:pos x="2671212" y="2373435"/>
                </a:cxn>
                <a:cxn ang="0">
                  <a:pos x="2724166" y="2297062"/>
                </a:cxn>
                <a:cxn ang="0">
                  <a:pos x="2777119" y="2167816"/>
                </a:cxn>
                <a:cxn ang="0">
                  <a:pos x="2794770" y="2026820"/>
                </a:cxn>
                <a:cxn ang="0">
                  <a:pos x="2753584" y="1756577"/>
                </a:cxn>
                <a:cxn ang="0">
                  <a:pos x="2594724" y="1409961"/>
                </a:cxn>
                <a:cxn ang="0">
                  <a:pos x="2329956" y="1051596"/>
                </a:cxn>
                <a:cxn ang="0">
                  <a:pos x="1965165" y="710855"/>
                </a:cxn>
                <a:cxn ang="0">
                  <a:pos x="1700397" y="516986"/>
                </a:cxn>
                <a:cxn ang="0">
                  <a:pos x="1323839" y="311366"/>
                </a:cxn>
                <a:cxn ang="0">
                  <a:pos x="953164" y="170370"/>
                </a:cxn>
                <a:cxn ang="0">
                  <a:pos x="611908" y="99872"/>
                </a:cxn>
                <a:cxn ang="0">
                  <a:pos x="305954" y="111622"/>
                </a:cxn>
                <a:cxn ang="0">
                  <a:pos x="58837" y="193870"/>
                </a:cxn>
                <a:cxn ang="0">
                  <a:pos x="147093" y="129246"/>
                </a:cxn>
                <a:cxn ang="0">
                  <a:pos x="294186" y="58748"/>
                </a:cxn>
                <a:cxn ang="0">
                  <a:pos x="470698" y="17625"/>
                </a:cxn>
                <a:cxn ang="0">
                  <a:pos x="876675" y="11750"/>
                </a:cxn>
                <a:cxn ang="0">
                  <a:pos x="1341490" y="111622"/>
                </a:cxn>
                <a:cxn ang="0">
                  <a:pos x="1835723" y="317241"/>
                </a:cxn>
                <a:cxn ang="0">
                  <a:pos x="2335840" y="622733"/>
                </a:cxn>
                <a:cxn ang="0">
                  <a:pos x="2671212" y="887101"/>
                </a:cxn>
                <a:cxn ang="0">
                  <a:pos x="3077190" y="1315964"/>
                </a:cxn>
                <a:cxn ang="0">
                  <a:pos x="3359609" y="1756577"/>
                </a:cxn>
                <a:cxn ang="0">
                  <a:pos x="3494934" y="2109067"/>
                </a:cxn>
                <a:cxn ang="0">
                  <a:pos x="3524353" y="2308812"/>
                </a:cxn>
                <a:cxn ang="0">
                  <a:pos x="3512586" y="2490932"/>
                </a:cxn>
                <a:cxn ang="0">
                  <a:pos x="3465516" y="2655427"/>
                </a:cxn>
                <a:cxn ang="0">
                  <a:pos x="3406678" y="2755299"/>
                </a:cxn>
                <a:cxn ang="0">
                  <a:pos x="3289004" y="2878671"/>
                </a:cxn>
                <a:cxn ang="0">
                  <a:pos x="3136027" y="2966794"/>
                </a:cxn>
                <a:cxn ang="0">
                  <a:pos x="2959515" y="3025543"/>
                </a:cxn>
                <a:cxn ang="0">
                  <a:pos x="2753584" y="3049042"/>
                </a:cxn>
                <a:cxn ang="0">
                  <a:pos x="2282886" y="3002043"/>
                </a:cxn>
                <a:cxn ang="0">
                  <a:pos x="1759235" y="2831672"/>
                </a:cxn>
                <a:cxn ang="0">
                  <a:pos x="1217932" y="2549680"/>
                </a:cxn>
              </a:cxnLst>
              <a:rect l="l" t="t" r="GT0" b="GT1"/>
              <a:pathLst>
                <a:path w="1198" h="1038">
                  <a:moveTo>
                    <a:pt x="354" y="826"/>
                  </a:moveTo>
                  <a:lnTo>
                    <a:pt x="354" y="826"/>
                  </a:lnTo>
                  <a:lnTo>
                    <a:pt x="294" y="780"/>
                  </a:lnTo>
                  <a:lnTo>
                    <a:pt x="238" y="732"/>
                  </a:lnTo>
                  <a:lnTo>
                    <a:pt x="186" y="684"/>
                  </a:lnTo>
                  <a:lnTo>
                    <a:pt x="138" y="634"/>
                  </a:lnTo>
                  <a:lnTo>
                    <a:pt x="96" y="582"/>
                  </a:lnTo>
                  <a:lnTo>
                    <a:pt x="60" y="532"/>
                  </a:lnTo>
                  <a:lnTo>
                    <a:pt x="26" y="480"/>
                  </a:lnTo>
                  <a:lnTo>
                    <a:pt x="0" y="430"/>
                  </a:lnTo>
                  <a:lnTo>
                    <a:pt x="22" y="464"/>
                  </a:lnTo>
                  <a:lnTo>
                    <a:pt x="48" y="500"/>
                  </a:lnTo>
                  <a:lnTo>
                    <a:pt x="78" y="536"/>
                  </a:lnTo>
                  <a:lnTo>
                    <a:pt x="110" y="572"/>
                  </a:lnTo>
                  <a:lnTo>
                    <a:pt x="144" y="606"/>
                  </a:lnTo>
                  <a:lnTo>
                    <a:pt x="180" y="640"/>
                  </a:lnTo>
                  <a:lnTo>
                    <a:pt x="220" y="674"/>
                  </a:lnTo>
                  <a:lnTo>
                    <a:pt x="262" y="706"/>
                  </a:lnTo>
                  <a:lnTo>
                    <a:pt x="312" y="738"/>
                  </a:lnTo>
                  <a:lnTo>
                    <a:pt x="362" y="768"/>
                  </a:lnTo>
                  <a:lnTo>
                    <a:pt x="412" y="796"/>
                  </a:lnTo>
                  <a:lnTo>
                    <a:pt x="462" y="818"/>
                  </a:lnTo>
                  <a:lnTo>
                    <a:pt x="512" y="838"/>
                  </a:lnTo>
                  <a:lnTo>
                    <a:pt x="560" y="854"/>
                  </a:lnTo>
                  <a:lnTo>
                    <a:pt x="606" y="866"/>
                  </a:lnTo>
                  <a:lnTo>
                    <a:pt x="652" y="874"/>
                  </a:lnTo>
                  <a:lnTo>
                    <a:pt x="696" y="878"/>
                  </a:lnTo>
                  <a:lnTo>
                    <a:pt x="736" y="878"/>
                  </a:lnTo>
                  <a:lnTo>
                    <a:pt x="774" y="874"/>
                  </a:lnTo>
                  <a:lnTo>
                    <a:pt x="810" y="866"/>
                  </a:lnTo>
                  <a:lnTo>
                    <a:pt x="828" y="862"/>
                  </a:lnTo>
                  <a:lnTo>
                    <a:pt x="842" y="856"/>
                  </a:lnTo>
                  <a:lnTo>
                    <a:pt x="858" y="848"/>
                  </a:lnTo>
                  <a:lnTo>
                    <a:pt x="872" y="840"/>
                  </a:lnTo>
                  <a:lnTo>
                    <a:pt x="884" y="830"/>
                  </a:lnTo>
                  <a:lnTo>
                    <a:pt x="896" y="820"/>
                  </a:lnTo>
                  <a:lnTo>
                    <a:pt x="908" y="808"/>
                  </a:lnTo>
                  <a:lnTo>
                    <a:pt x="918" y="796"/>
                  </a:lnTo>
                  <a:lnTo>
                    <a:pt x="926" y="782"/>
                  </a:lnTo>
                  <a:lnTo>
                    <a:pt x="934" y="768"/>
                  </a:lnTo>
                  <a:lnTo>
                    <a:pt x="940" y="754"/>
                  </a:lnTo>
                  <a:lnTo>
                    <a:pt x="944" y="738"/>
                  </a:lnTo>
                  <a:lnTo>
                    <a:pt x="948" y="722"/>
                  </a:lnTo>
                  <a:lnTo>
                    <a:pt x="950" y="706"/>
                  </a:lnTo>
                  <a:lnTo>
                    <a:pt x="950" y="690"/>
                  </a:lnTo>
                  <a:lnTo>
                    <a:pt x="950" y="672"/>
                  </a:lnTo>
                  <a:lnTo>
                    <a:pt x="946" y="636"/>
                  </a:lnTo>
                  <a:lnTo>
                    <a:pt x="936" y="598"/>
                  </a:lnTo>
                  <a:lnTo>
                    <a:pt x="922" y="560"/>
                  </a:lnTo>
                  <a:lnTo>
                    <a:pt x="904" y="520"/>
                  </a:lnTo>
                  <a:lnTo>
                    <a:pt x="882" y="480"/>
                  </a:lnTo>
                  <a:lnTo>
                    <a:pt x="856" y="438"/>
                  </a:lnTo>
                  <a:lnTo>
                    <a:pt x="826" y="398"/>
                  </a:lnTo>
                  <a:lnTo>
                    <a:pt x="792" y="358"/>
                  </a:lnTo>
                  <a:lnTo>
                    <a:pt x="754" y="318"/>
                  </a:lnTo>
                  <a:lnTo>
                    <a:pt x="714" y="280"/>
                  </a:lnTo>
                  <a:lnTo>
                    <a:pt x="668" y="242"/>
                  </a:lnTo>
                  <a:lnTo>
                    <a:pt x="622" y="206"/>
                  </a:lnTo>
                  <a:lnTo>
                    <a:pt x="578" y="176"/>
                  </a:lnTo>
                  <a:lnTo>
                    <a:pt x="536" y="150"/>
                  </a:lnTo>
                  <a:lnTo>
                    <a:pt x="494" y="126"/>
                  </a:lnTo>
                  <a:lnTo>
                    <a:pt x="450" y="106"/>
                  </a:lnTo>
                  <a:lnTo>
                    <a:pt x="408" y="86"/>
                  </a:lnTo>
                  <a:lnTo>
                    <a:pt x="366" y="70"/>
                  </a:lnTo>
                  <a:lnTo>
                    <a:pt x="324" y="58"/>
                  </a:lnTo>
                  <a:lnTo>
                    <a:pt x="284" y="48"/>
                  </a:lnTo>
                  <a:lnTo>
                    <a:pt x="246" y="40"/>
                  </a:lnTo>
                  <a:lnTo>
                    <a:pt x="208" y="34"/>
                  </a:lnTo>
                  <a:lnTo>
                    <a:pt x="172" y="32"/>
                  </a:lnTo>
                  <a:lnTo>
                    <a:pt x="136" y="34"/>
                  </a:lnTo>
                  <a:lnTo>
                    <a:pt x="104" y="38"/>
                  </a:lnTo>
                  <a:lnTo>
                    <a:pt x="74" y="44"/>
                  </a:lnTo>
                  <a:lnTo>
                    <a:pt x="46" y="54"/>
                  </a:lnTo>
                  <a:lnTo>
                    <a:pt x="20" y="66"/>
                  </a:lnTo>
                  <a:lnTo>
                    <a:pt x="34" y="54"/>
                  </a:lnTo>
                  <a:lnTo>
                    <a:pt x="50" y="44"/>
                  </a:lnTo>
                  <a:lnTo>
                    <a:pt x="66" y="36"/>
                  </a:lnTo>
                  <a:lnTo>
                    <a:pt x="82" y="28"/>
                  </a:lnTo>
                  <a:lnTo>
                    <a:pt x="100" y="20"/>
                  </a:lnTo>
                  <a:lnTo>
                    <a:pt x="120" y="14"/>
                  </a:lnTo>
                  <a:lnTo>
                    <a:pt x="140" y="10"/>
                  </a:lnTo>
                  <a:lnTo>
                    <a:pt x="160" y="6"/>
                  </a:lnTo>
                  <a:lnTo>
                    <a:pt x="204" y="0"/>
                  </a:lnTo>
                  <a:lnTo>
                    <a:pt x="250" y="0"/>
                  </a:lnTo>
                  <a:lnTo>
                    <a:pt x="298" y="4"/>
                  </a:lnTo>
                  <a:lnTo>
                    <a:pt x="350" y="12"/>
                  </a:lnTo>
                  <a:lnTo>
                    <a:pt x="402" y="22"/>
                  </a:lnTo>
                  <a:lnTo>
                    <a:pt x="456" y="38"/>
                  </a:lnTo>
                  <a:lnTo>
                    <a:pt x="512" y="58"/>
                  </a:lnTo>
                  <a:lnTo>
                    <a:pt x="568" y="80"/>
                  </a:lnTo>
                  <a:lnTo>
                    <a:pt x="624" y="108"/>
                  </a:lnTo>
                  <a:lnTo>
                    <a:pt x="680" y="138"/>
                  </a:lnTo>
                  <a:lnTo>
                    <a:pt x="738" y="174"/>
                  </a:lnTo>
                  <a:lnTo>
                    <a:pt x="794" y="212"/>
                  </a:lnTo>
                  <a:lnTo>
                    <a:pt x="852" y="256"/>
                  </a:lnTo>
                  <a:lnTo>
                    <a:pt x="908" y="302"/>
                  </a:lnTo>
                  <a:lnTo>
                    <a:pt x="958" y="350"/>
                  </a:lnTo>
                  <a:lnTo>
                    <a:pt x="1004" y="398"/>
                  </a:lnTo>
                  <a:lnTo>
                    <a:pt x="1046" y="448"/>
                  </a:lnTo>
                  <a:lnTo>
                    <a:pt x="1082" y="498"/>
                  </a:lnTo>
                  <a:lnTo>
                    <a:pt x="1116" y="548"/>
                  </a:lnTo>
                  <a:lnTo>
                    <a:pt x="1142" y="598"/>
                  </a:lnTo>
                  <a:lnTo>
                    <a:pt x="1164" y="646"/>
                  </a:lnTo>
                  <a:lnTo>
                    <a:pt x="1182" y="694"/>
                  </a:lnTo>
                  <a:lnTo>
                    <a:pt x="1188" y="718"/>
                  </a:lnTo>
                  <a:lnTo>
                    <a:pt x="1192" y="740"/>
                  </a:lnTo>
                  <a:lnTo>
                    <a:pt x="1196" y="764"/>
                  </a:lnTo>
                  <a:lnTo>
                    <a:pt x="1198" y="786"/>
                  </a:lnTo>
                  <a:lnTo>
                    <a:pt x="1198" y="806"/>
                  </a:lnTo>
                  <a:lnTo>
                    <a:pt x="1198" y="828"/>
                  </a:lnTo>
                  <a:lnTo>
                    <a:pt x="1194" y="848"/>
                  </a:lnTo>
                  <a:lnTo>
                    <a:pt x="1190" y="868"/>
                  </a:lnTo>
                  <a:lnTo>
                    <a:pt x="1184" y="886"/>
                  </a:lnTo>
                  <a:lnTo>
                    <a:pt x="1178" y="904"/>
                  </a:lnTo>
                  <a:lnTo>
                    <a:pt x="1168" y="922"/>
                  </a:lnTo>
                  <a:lnTo>
                    <a:pt x="1158" y="938"/>
                  </a:lnTo>
                  <a:lnTo>
                    <a:pt x="1146" y="952"/>
                  </a:lnTo>
                  <a:lnTo>
                    <a:pt x="1132" y="966"/>
                  </a:lnTo>
                  <a:lnTo>
                    <a:pt x="1118" y="980"/>
                  </a:lnTo>
                  <a:lnTo>
                    <a:pt x="1102" y="990"/>
                  </a:lnTo>
                  <a:lnTo>
                    <a:pt x="1084" y="1000"/>
                  </a:lnTo>
                  <a:lnTo>
                    <a:pt x="1066" y="1010"/>
                  </a:lnTo>
                  <a:lnTo>
                    <a:pt x="1048" y="1018"/>
                  </a:lnTo>
                  <a:lnTo>
                    <a:pt x="1026" y="1024"/>
                  </a:lnTo>
                  <a:lnTo>
                    <a:pt x="1006" y="1030"/>
                  </a:lnTo>
                  <a:lnTo>
                    <a:pt x="982" y="1034"/>
                  </a:lnTo>
                  <a:lnTo>
                    <a:pt x="960" y="1036"/>
                  </a:lnTo>
                  <a:lnTo>
                    <a:pt x="936" y="1038"/>
                  </a:lnTo>
                  <a:lnTo>
                    <a:pt x="884" y="1038"/>
                  </a:lnTo>
                  <a:lnTo>
                    <a:pt x="832" y="1032"/>
                  </a:lnTo>
                  <a:lnTo>
                    <a:pt x="776" y="1022"/>
                  </a:lnTo>
                  <a:lnTo>
                    <a:pt x="718" y="1008"/>
                  </a:lnTo>
                  <a:lnTo>
                    <a:pt x="658" y="988"/>
                  </a:lnTo>
                  <a:lnTo>
                    <a:pt x="598" y="964"/>
                  </a:lnTo>
                  <a:lnTo>
                    <a:pt x="538" y="936"/>
                  </a:lnTo>
                  <a:lnTo>
                    <a:pt x="476" y="904"/>
                  </a:lnTo>
                  <a:lnTo>
                    <a:pt x="414" y="868"/>
                  </a:lnTo>
                  <a:lnTo>
                    <a:pt x="354" y="82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1"/>
                </a:gs>
                <a:gs pos="100000">
                  <a:schemeClr val="bg2">
                    <a:alpha val="32999"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 sz="1800">
                <a:ea typeface="宋体" panose="02010600030101010101" pitchFamily="2" charset="-122"/>
              </a:endParaRPr>
            </a:p>
          </p:txBody>
        </p:sp>
        <p:grpSp>
          <p:nvGrpSpPr>
            <p:cNvPr id="6183" name="Freeform 13"/>
            <p:cNvGrpSpPr/>
            <p:nvPr/>
          </p:nvGrpSpPr>
          <p:grpSpPr>
            <a:xfrm>
              <a:off x="3577623" y="-34640"/>
              <a:ext cx="6262290" cy="5265271"/>
              <a:chOff x="4309872" y="6321552"/>
              <a:chExt cx="1097280" cy="463296"/>
            </a:xfrm>
          </p:grpSpPr>
          <p:pic>
            <p:nvPicPr>
              <p:cNvPr id="6181" name="Freeform 13"/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4309872" y="6321552"/>
                <a:ext cx="1097280" cy="463296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sp>
            <p:nvSpPr>
              <p:cNvPr id="6182" name="矩形 6181"/>
              <p:cNvSpPr/>
              <p:nvPr/>
            </p:nvSpPr>
            <p:spPr>
              <a:xfrm>
                <a:off x="4314646" y="6324600"/>
                <a:ext cx="1086802" cy="45402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/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 sz="1800"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6184" name="Freeform 14"/>
            <p:cNvSpPr/>
            <p:nvPr/>
          </p:nvSpPr>
          <p:spPr>
            <a:xfrm>
              <a:off x="99663" y="631463"/>
              <a:ext cx="3723668" cy="3121197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1036971" y="2365973"/>
                </a:cxn>
                <a:cxn ang="0">
                  <a:pos x="494918" y="1876258"/>
                </a:cxn>
                <a:cxn ang="0">
                  <a:pos x="135513" y="1463245"/>
                </a:cxn>
                <a:cxn ang="0">
                  <a:pos x="0" y="1239038"/>
                </a:cxn>
                <a:cxn ang="0">
                  <a:pos x="188540" y="1475046"/>
                </a:cxn>
                <a:cxn ang="0">
                  <a:pos x="553837" y="1829057"/>
                </a:cxn>
                <a:cxn ang="0">
                  <a:pos x="954485" y="2147666"/>
                </a:cxn>
                <a:cxn ang="0">
                  <a:pos x="1225511" y="2318772"/>
                </a:cxn>
                <a:cxn ang="0">
                  <a:pos x="1661510" y="2495777"/>
                </a:cxn>
                <a:cxn ang="0">
                  <a:pos x="2091617" y="2590180"/>
                </a:cxn>
                <a:cxn ang="0">
                  <a:pos x="2474589" y="2584280"/>
                </a:cxn>
                <a:cxn ang="0">
                  <a:pos x="2727940" y="2519378"/>
                </a:cxn>
                <a:cxn ang="0">
                  <a:pos x="2845778" y="2442676"/>
                </a:cxn>
                <a:cxn ang="0">
                  <a:pos x="2904696" y="2383674"/>
                </a:cxn>
                <a:cxn ang="0">
                  <a:pos x="2975399" y="2259770"/>
                </a:cxn>
                <a:cxn ang="0">
                  <a:pos x="3004858" y="2124066"/>
                </a:cxn>
                <a:cxn ang="0">
                  <a:pos x="2998966" y="1970661"/>
                </a:cxn>
                <a:cxn ang="0">
                  <a:pos x="2922372" y="1693353"/>
                </a:cxn>
                <a:cxn ang="0">
                  <a:pos x="2716156" y="1345242"/>
                </a:cxn>
                <a:cxn ang="0">
                  <a:pos x="2403887" y="997131"/>
                </a:cxn>
                <a:cxn ang="0">
                  <a:pos x="2003239" y="672621"/>
                </a:cxn>
                <a:cxn ang="0">
                  <a:pos x="1755780" y="501516"/>
                </a:cxn>
                <a:cxn ang="0">
                  <a:pos x="1384592" y="300909"/>
                </a:cxn>
                <a:cxn ang="0">
                  <a:pos x="1013403" y="159305"/>
                </a:cxn>
                <a:cxn ang="0">
                  <a:pos x="648107" y="88503"/>
                </a:cxn>
                <a:cxn ang="0">
                  <a:pos x="294594" y="106203"/>
                </a:cxn>
                <a:cxn ang="0">
                  <a:pos x="58919" y="165205"/>
                </a:cxn>
                <a:cxn ang="0">
                  <a:pos x="247459" y="76702"/>
                </a:cxn>
                <a:cxn ang="0">
                  <a:pos x="447783" y="23601"/>
                </a:cxn>
                <a:cxn ang="0">
                  <a:pos x="889674" y="5900"/>
                </a:cxn>
                <a:cxn ang="0">
                  <a:pos x="1355132" y="94403"/>
                </a:cxn>
                <a:cxn ang="0">
                  <a:pos x="1850050" y="289109"/>
                </a:cxn>
                <a:cxn ang="0">
                  <a:pos x="2350860" y="572318"/>
                </a:cxn>
                <a:cxn ang="0">
                  <a:pos x="2686697" y="814225"/>
                </a:cxn>
                <a:cxn ang="0">
                  <a:pos x="3140372" y="1227238"/>
                </a:cxn>
                <a:cxn ang="0">
                  <a:pos x="3476209" y="1657951"/>
                </a:cxn>
                <a:cxn ang="0">
                  <a:pos x="3652965" y="2011962"/>
                </a:cxn>
                <a:cxn ang="0">
                  <a:pos x="3705992" y="2218469"/>
                </a:cxn>
                <a:cxn ang="0">
                  <a:pos x="3723668" y="2413175"/>
                </a:cxn>
                <a:cxn ang="0">
                  <a:pos x="3700100" y="2601980"/>
                </a:cxn>
                <a:cxn ang="0">
                  <a:pos x="3629398" y="2773086"/>
                </a:cxn>
                <a:cxn ang="0">
                  <a:pos x="3558695" y="2867489"/>
                </a:cxn>
                <a:cxn ang="0">
                  <a:pos x="3429074" y="2985492"/>
                </a:cxn>
                <a:cxn ang="0">
                  <a:pos x="3269993" y="3062195"/>
                </a:cxn>
                <a:cxn ang="0">
                  <a:pos x="3081453" y="3109397"/>
                </a:cxn>
                <a:cxn ang="0">
                  <a:pos x="2792751" y="3121197"/>
                </a:cxn>
                <a:cxn ang="0">
                  <a:pos x="2297833" y="3038594"/>
                </a:cxn>
                <a:cxn ang="0">
                  <a:pos x="1767564" y="2826187"/>
                </a:cxn>
                <a:cxn ang="0">
                  <a:pos x="1225511" y="2501677"/>
                </a:cxn>
              </a:cxnLst>
              <a:rect l="l" t="t" r="GT0" b="GT1"/>
              <a:pathLst>
                <a:path w="1264" h="1058">
                  <a:moveTo>
                    <a:pt x="416" y="848"/>
                  </a:moveTo>
                  <a:lnTo>
                    <a:pt x="416" y="848"/>
                  </a:lnTo>
                  <a:lnTo>
                    <a:pt x="352" y="802"/>
                  </a:lnTo>
                  <a:lnTo>
                    <a:pt x="288" y="748"/>
                  </a:lnTo>
                  <a:lnTo>
                    <a:pt x="226" y="694"/>
                  </a:lnTo>
                  <a:lnTo>
                    <a:pt x="168" y="636"/>
                  </a:lnTo>
                  <a:lnTo>
                    <a:pt x="114" y="578"/>
                  </a:lnTo>
                  <a:lnTo>
                    <a:pt x="68" y="522"/>
                  </a:lnTo>
                  <a:lnTo>
                    <a:pt x="46" y="496"/>
                  </a:lnTo>
                  <a:lnTo>
                    <a:pt x="28" y="470"/>
                  </a:lnTo>
                  <a:lnTo>
                    <a:pt x="14" y="444"/>
                  </a:lnTo>
                  <a:lnTo>
                    <a:pt x="0" y="420"/>
                  </a:lnTo>
                  <a:lnTo>
                    <a:pt x="30" y="460"/>
                  </a:lnTo>
                  <a:lnTo>
                    <a:pt x="64" y="500"/>
                  </a:lnTo>
                  <a:lnTo>
                    <a:pt x="104" y="540"/>
                  </a:lnTo>
                  <a:lnTo>
                    <a:pt x="144" y="582"/>
                  </a:lnTo>
                  <a:lnTo>
                    <a:pt x="188" y="620"/>
                  </a:lnTo>
                  <a:lnTo>
                    <a:pt x="234" y="658"/>
                  </a:lnTo>
                  <a:lnTo>
                    <a:pt x="280" y="694"/>
                  </a:lnTo>
                  <a:lnTo>
                    <a:pt x="324" y="728"/>
                  </a:lnTo>
                  <a:lnTo>
                    <a:pt x="370" y="758"/>
                  </a:lnTo>
                  <a:lnTo>
                    <a:pt x="416" y="786"/>
                  </a:lnTo>
                  <a:lnTo>
                    <a:pt x="466" y="810"/>
                  </a:lnTo>
                  <a:lnTo>
                    <a:pt x="514" y="830"/>
                  </a:lnTo>
                  <a:lnTo>
                    <a:pt x="564" y="846"/>
                  </a:lnTo>
                  <a:lnTo>
                    <a:pt x="614" y="860"/>
                  </a:lnTo>
                  <a:lnTo>
                    <a:pt x="662" y="870"/>
                  </a:lnTo>
                  <a:lnTo>
                    <a:pt x="710" y="878"/>
                  </a:lnTo>
                  <a:lnTo>
                    <a:pt x="756" y="880"/>
                  </a:lnTo>
                  <a:lnTo>
                    <a:pt x="798" y="880"/>
                  </a:lnTo>
                  <a:lnTo>
                    <a:pt x="840" y="876"/>
                  </a:lnTo>
                  <a:lnTo>
                    <a:pt x="878" y="870"/>
                  </a:lnTo>
                  <a:lnTo>
                    <a:pt x="912" y="860"/>
                  </a:lnTo>
                  <a:lnTo>
                    <a:pt x="926" y="854"/>
                  </a:lnTo>
                  <a:lnTo>
                    <a:pt x="942" y="846"/>
                  </a:lnTo>
                  <a:lnTo>
                    <a:pt x="954" y="838"/>
                  </a:lnTo>
                  <a:lnTo>
                    <a:pt x="966" y="828"/>
                  </a:lnTo>
                  <a:lnTo>
                    <a:pt x="976" y="818"/>
                  </a:lnTo>
                  <a:lnTo>
                    <a:pt x="986" y="808"/>
                  </a:lnTo>
                  <a:lnTo>
                    <a:pt x="996" y="794"/>
                  </a:lnTo>
                  <a:lnTo>
                    <a:pt x="1004" y="780"/>
                  </a:lnTo>
                  <a:lnTo>
                    <a:pt x="1010" y="766"/>
                  </a:lnTo>
                  <a:lnTo>
                    <a:pt x="1014" y="752"/>
                  </a:lnTo>
                  <a:lnTo>
                    <a:pt x="1018" y="736"/>
                  </a:lnTo>
                  <a:lnTo>
                    <a:pt x="1020" y="720"/>
                  </a:lnTo>
                  <a:lnTo>
                    <a:pt x="1020" y="702"/>
                  </a:lnTo>
                  <a:lnTo>
                    <a:pt x="1020" y="686"/>
                  </a:lnTo>
                  <a:lnTo>
                    <a:pt x="1018" y="668"/>
                  </a:lnTo>
                  <a:lnTo>
                    <a:pt x="1016" y="650"/>
                  </a:lnTo>
                  <a:lnTo>
                    <a:pt x="1006" y="612"/>
                  </a:lnTo>
                  <a:lnTo>
                    <a:pt x="992" y="574"/>
                  </a:lnTo>
                  <a:lnTo>
                    <a:pt x="972" y="536"/>
                  </a:lnTo>
                  <a:lnTo>
                    <a:pt x="948" y="496"/>
                  </a:lnTo>
                  <a:lnTo>
                    <a:pt x="922" y="456"/>
                  </a:lnTo>
                  <a:lnTo>
                    <a:pt x="890" y="418"/>
                  </a:lnTo>
                  <a:lnTo>
                    <a:pt x="854" y="378"/>
                  </a:lnTo>
                  <a:lnTo>
                    <a:pt x="816" y="338"/>
                  </a:lnTo>
                  <a:lnTo>
                    <a:pt x="774" y="300"/>
                  </a:lnTo>
                  <a:lnTo>
                    <a:pt x="728" y="264"/>
                  </a:lnTo>
                  <a:lnTo>
                    <a:pt x="680" y="228"/>
                  </a:lnTo>
                  <a:lnTo>
                    <a:pt x="638" y="198"/>
                  </a:lnTo>
                  <a:lnTo>
                    <a:pt x="596" y="170"/>
                  </a:lnTo>
                  <a:lnTo>
                    <a:pt x="554" y="146"/>
                  </a:lnTo>
                  <a:lnTo>
                    <a:pt x="512" y="122"/>
                  </a:lnTo>
                  <a:lnTo>
                    <a:pt x="470" y="102"/>
                  </a:lnTo>
                  <a:lnTo>
                    <a:pt x="428" y="82"/>
                  </a:lnTo>
                  <a:lnTo>
                    <a:pt x="386" y="66"/>
                  </a:lnTo>
                  <a:lnTo>
                    <a:pt x="344" y="54"/>
                  </a:lnTo>
                  <a:lnTo>
                    <a:pt x="302" y="42"/>
                  </a:lnTo>
                  <a:lnTo>
                    <a:pt x="262" y="36"/>
                  </a:lnTo>
                  <a:lnTo>
                    <a:pt x="220" y="30"/>
                  </a:lnTo>
                  <a:lnTo>
                    <a:pt x="180" y="28"/>
                  </a:lnTo>
                  <a:lnTo>
                    <a:pt x="140" y="30"/>
                  </a:lnTo>
                  <a:lnTo>
                    <a:pt x="100" y="36"/>
                  </a:lnTo>
                  <a:lnTo>
                    <a:pt x="60" y="44"/>
                  </a:lnTo>
                  <a:lnTo>
                    <a:pt x="20" y="56"/>
                  </a:lnTo>
                  <a:lnTo>
                    <a:pt x="40" y="44"/>
                  </a:lnTo>
                  <a:lnTo>
                    <a:pt x="62" y="36"/>
                  </a:lnTo>
                  <a:lnTo>
                    <a:pt x="84" y="26"/>
                  </a:lnTo>
                  <a:lnTo>
                    <a:pt x="106" y="20"/>
                  </a:lnTo>
                  <a:lnTo>
                    <a:pt x="130" y="14"/>
                  </a:lnTo>
                  <a:lnTo>
                    <a:pt x="152" y="8"/>
                  </a:lnTo>
                  <a:lnTo>
                    <a:pt x="200" y="2"/>
                  </a:lnTo>
                  <a:lnTo>
                    <a:pt x="250" y="0"/>
                  </a:lnTo>
                  <a:lnTo>
                    <a:pt x="302" y="2"/>
                  </a:lnTo>
                  <a:lnTo>
                    <a:pt x="354" y="8"/>
                  </a:lnTo>
                  <a:lnTo>
                    <a:pt x="406" y="18"/>
                  </a:lnTo>
                  <a:lnTo>
                    <a:pt x="460" y="32"/>
                  </a:lnTo>
                  <a:lnTo>
                    <a:pt x="516" y="50"/>
                  </a:lnTo>
                  <a:lnTo>
                    <a:pt x="572" y="72"/>
                  </a:lnTo>
                  <a:lnTo>
                    <a:pt x="628" y="98"/>
                  </a:lnTo>
                  <a:lnTo>
                    <a:pt x="684" y="126"/>
                  </a:lnTo>
                  <a:lnTo>
                    <a:pt x="740" y="160"/>
                  </a:lnTo>
                  <a:lnTo>
                    <a:pt x="798" y="194"/>
                  </a:lnTo>
                  <a:lnTo>
                    <a:pt x="854" y="232"/>
                  </a:lnTo>
                  <a:lnTo>
                    <a:pt x="912" y="276"/>
                  </a:lnTo>
                  <a:lnTo>
                    <a:pt x="968" y="322"/>
                  </a:lnTo>
                  <a:lnTo>
                    <a:pt x="1018" y="370"/>
                  </a:lnTo>
                  <a:lnTo>
                    <a:pt x="1066" y="416"/>
                  </a:lnTo>
                  <a:lnTo>
                    <a:pt x="1108" y="466"/>
                  </a:lnTo>
                  <a:lnTo>
                    <a:pt x="1146" y="514"/>
                  </a:lnTo>
                  <a:lnTo>
                    <a:pt x="1180" y="562"/>
                  </a:lnTo>
                  <a:lnTo>
                    <a:pt x="1208" y="610"/>
                  </a:lnTo>
                  <a:lnTo>
                    <a:pt x="1230" y="658"/>
                  </a:lnTo>
                  <a:lnTo>
                    <a:pt x="1240" y="682"/>
                  </a:lnTo>
                  <a:lnTo>
                    <a:pt x="1246" y="706"/>
                  </a:lnTo>
                  <a:lnTo>
                    <a:pt x="1254" y="730"/>
                  </a:lnTo>
                  <a:lnTo>
                    <a:pt x="1258" y="752"/>
                  </a:lnTo>
                  <a:lnTo>
                    <a:pt x="1262" y="774"/>
                  </a:lnTo>
                  <a:lnTo>
                    <a:pt x="1264" y="798"/>
                  </a:lnTo>
                  <a:lnTo>
                    <a:pt x="1264" y="818"/>
                  </a:lnTo>
                  <a:lnTo>
                    <a:pt x="1262" y="840"/>
                  </a:lnTo>
                  <a:lnTo>
                    <a:pt x="1260" y="862"/>
                  </a:lnTo>
                  <a:lnTo>
                    <a:pt x="1256" y="882"/>
                  </a:lnTo>
                  <a:lnTo>
                    <a:pt x="1248" y="902"/>
                  </a:lnTo>
                  <a:lnTo>
                    <a:pt x="1240" y="920"/>
                  </a:lnTo>
                  <a:lnTo>
                    <a:pt x="1232" y="940"/>
                  </a:lnTo>
                  <a:lnTo>
                    <a:pt x="1220" y="958"/>
                  </a:lnTo>
                  <a:lnTo>
                    <a:pt x="1208" y="972"/>
                  </a:lnTo>
                  <a:lnTo>
                    <a:pt x="1194" y="988"/>
                  </a:lnTo>
                  <a:lnTo>
                    <a:pt x="1180" y="1000"/>
                  </a:lnTo>
                  <a:lnTo>
                    <a:pt x="1164" y="1012"/>
                  </a:lnTo>
                  <a:lnTo>
                    <a:pt x="1148" y="1022"/>
                  </a:lnTo>
                  <a:lnTo>
                    <a:pt x="1128" y="1030"/>
                  </a:lnTo>
                  <a:lnTo>
                    <a:pt x="1110" y="1038"/>
                  </a:lnTo>
                  <a:lnTo>
                    <a:pt x="1090" y="1046"/>
                  </a:lnTo>
                  <a:lnTo>
                    <a:pt x="1068" y="1050"/>
                  </a:lnTo>
                  <a:lnTo>
                    <a:pt x="1046" y="1054"/>
                  </a:lnTo>
                  <a:lnTo>
                    <a:pt x="1022" y="1058"/>
                  </a:lnTo>
                  <a:lnTo>
                    <a:pt x="998" y="1058"/>
                  </a:lnTo>
                  <a:lnTo>
                    <a:pt x="948" y="1058"/>
                  </a:lnTo>
                  <a:lnTo>
                    <a:pt x="894" y="1054"/>
                  </a:lnTo>
                  <a:lnTo>
                    <a:pt x="838" y="1044"/>
                  </a:lnTo>
                  <a:lnTo>
                    <a:pt x="780" y="1030"/>
                  </a:lnTo>
                  <a:lnTo>
                    <a:pt x="722" y="1010"/>
                  </a:lnTo>
                  <a:lnTo>
                    <a:pt x="660" y="986"/>
                  </a:lnTo>
                  <a:lnTo>
                    <a:pt x="600" y="958"/>
                  </a:lnTo>
                  <a:lnTo>
                    <a:pt x="538" y="926"/>
                  </a:lnTo>
                  <a:lnTo>
                    <a:pt x="476" y="890"/>
                  </a:lnTo>
                  <a:lnTo>
                    <a:pt x="416" y="848"/>
                  </a:lnTo>
                  <a:close/>
                </a:path>
              </a:pathLst>
            </a:custGeom>
            <a:noFill/>
            <a:ln>
              <a:solidFill>
                <a:srgbClr val="FF8080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 sz="1800">
                <a:ea typeface="宋体" panose="02010600030101010101" pitchFamily="2" charset="-122"/>
              </a:endParaRPr>
            </a:p>
          </p:txBody>
        </p:sp>
        <p:sp>
          <p:nvSpPr>
            <p:cNvPr id="6185" name="Freeform 15"/>
            <p:cNvSpPr/>
            <p:nvPr/>
          </p:nvSpPr>
          <p:spPr>
            <a:xfrm>
              <a:off x="4049834" y="342797"/>
              <a:ext cx="5807474" cy="4799075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2149826" y="4108433"/>
                </a:cxn>
                <a:cxn ang="0">
                  <a:pos x="2756489" y="4409482"/>
                </a:cxn>
                <a:cxn ang="0">
                  <a:pos x="3374932" y="4627890"/>
                </a:cxn>
                <a:cxn ang="0">
                  <a:pos x="3940366" y="4769560"/>
                </a:cxn>
                <a:cxn ang="0">
                  <a:pos x="4005155" y="4769560"/>
                </a:cxn>
                <a:cxn ang="0">
                  <a:pos x="3198234" y="4503929"/>
                </a:cxn>
                <a:cxn ang="0">
                  <a:pos x="2550341" y="4167463"/>
                </a:cxn>
                <a:cxn ang="0">
                  <a:pos x="2090926" y="3848705"/>
                </a:cxn>
                <a:cxn ang="0">
                  <a:pos x="1713971" y="3488627"/>
                </a:cxn>
                <a:cxn ang="0">
                  <a:pos x="1413584" y="3104937"/>
                </a:cxn>
                <a:cxn ang="0">
                  <a:pos x="1189767" y="2709441"/>
                </a:cxn>
                <a:cxn ang="0">
                  <a:pos x="1054298" y="2319848"/>
                </a:cxn>
                <a:cxn ang="0">
                  <a:pos x="1001289" y="1953867"/>
                </a:cxn>
                <a:cxn ang="0">
                  <a:pos x="1042518" y="1623304"/>
                </a:cxn>
                <a:cxn ang="0">
                  <a:pos x="1172097" y="1351769"/>
                </a:cxn>
                <a:cxn ang="0">
                  <a:pos x="1331125" y="1186487"/>
                </a:cxn>
                <a:cxn ang="0">
                  <a:pos x="1602062" y="1044817"/>
                </a:cxn>
                <a:cxn ang="0">
                  <a:pos x="1943678" y="973982"/>
                </a:cxn>
                <a:cxn ang="0">
                  <a:pos x="2332414" y="985788"/>
                </a:cxn>
                <a:cxn ang="0">
                  <a:pos x="2762379" y="1062526"/>
                </a:cxn>
                <a:cxn ang="0">
                  <a:pos x="3215904" y="1216002"/>
                </a:cxn>
                <a:cxn ang="0">
                  <a:pos x="3681209" y="1440313"/>
                </a:cxn>
                <a:cxn ang="0">
                  <a:pos x="4152403" y="1729556"/>
                </a:cxn>
                <a:cxn ang="0">
                  <a:pos x="4641268" y="2101440"/>
                </a:cxn>
                <a:cxn ang="0">
                  <a:pos x="5218481" y="2674023"/>
                </a:cxn>
                <a:cxn ang="0">
                  <a:pos x="5589547" y="3246607"/>
                </a:cxn>
                <a:cxn ang="0">
                  <a:pos x="5754465" y="3825093"/>
                </a:cxn>
                <a:cxn ang="0">
                  <a:pos x="5778024" y="4025793"/>
                </a:cxn>
                <a:cxn ang="0">
                  <a:pos x="5807474" y="3630297"/>
                </a:cxn>
                <a:cxn ang="0">
                  <a:pos x="5760355" y="3240704"/>
                </a:cxn>
                <a:cxn ang="0">
                  <a:pos x="5636666" y="2857014"/>
                </a:cxn>
                <a:cxn ang="0">
                  <a:pos x="5430518" y="2473324"/>
                </a:cxn>
                <a:cxn ang="0">
                  <a:pos x="5147802" y="2095537"/>
                </a:cxn>
                <a:cxn ang="0">
                  <a:pos x="4476349" y="1428507"/>
                </a:cxn>
                <a:cxn ang="0">
                  <a:pos x="3840237" y="938565"/>
                </a:cxn>
                <a:cxn ang="0">
                  <a:pos x="3263024" y="584389"/>
                </a:cxn>
                <a:cxn ang="0">
                  <a:pos x="2685810" y="306952"/>
                </a:cxn>
                <a:cxn ang="0">
                  <a:pos x="2126266" y="118058"/>
                </a:cxn>
                <a:cxn ang="0">
                  <a:pos x="1596172" y="17709"/>
                </a:cxn>
                <a:cxn ang="0">
                  <a:pos x="1113197" y="5903"/>
                </a:cxn>
                <a:cxn ang="0">
                  <a:pos x="700902" y="88544"/>
                </a:cxn>
                <a:cxn ang="0">
                  <a:pos x="365176" y="271534"/>
                </a:cxn>
                <a:cxn ang="0">
                  <a:pos x="182588" y="472234"/>
                </a:cxn>
                <a:cxn ang="0">
                  <a:pos x="35340" y="808700"/>
                </a:cxn>
                <a:cxn ang="0">
                  <a:pos x="0" y="1198293"/>
                </a:cxn>
                <a:cxn ang="0">
                  <a:pos x="70679" y="1635109"/>
                </a:cxn>
                <a:cxn ang="0">
                  <a:pos x="247377" y="2101440"/>
                </a:cxn>
                <a:cxn ang="0">
                  <a:pos x="518314" y="2579577"/>
                </a:cxn>
                <a:cxn ang="0">
                  <a:pos x="877600" y="3057714"/>
                </a:cxn>
                <a:cxn ang="0">
                  <a:pos x="1331125" y="3512239"/>
                </a:cxn>
                <a:cxn ang="0">
                  <a:pos x="1872999" y="3937249"/>
                </a:cxn>
              </a:cxnLst>
              <a:rect l="l" t="t" r="GT0" b="GT1"/>
              <a:pathLst>
                <a:path w="1971" h="1626">
                  <a:moveTo>
                    <a:pt x="636" y="1334"/>
                  </a:moveTo>
                  <a:lnTo>
                    <a:pt x="636" y="1334"/>
                  </a:lnTo>
                  <a:lnTo>
                    <a:pt x="682" y="1364"/>
                  </a:lnTo>
                  <a:lnTo>
                    <a:pt x="730" y="1392"/>
                  </a:lnTo>
                  <a:lnTo>
                    <a:pt x="780" y="1420"/>
                  </a:lnTo>
                  <a:lnTo>
                    <a:pt x="832" y="1446"/>
                  </a:lnTo>
                  <a:lnTo>
                    <a:pt x="884" y="1470"/>
                  </a:lnTo>
                  <a:lnTo>
                    <a:pt x="936" y="1494"/>
                  </a:lnTo>
                  <a:lnTo>
                    <a:pt x="990" y="1516"/>
                  </a:lnTo>
                  <a:lnTo>
                    <a:pt x="1042" y="1534"/>
                  </a:lnTo>
                  <a:lnTo>
                    <a:pt x="1096" y="1552"/>
                  </a:lnTo>
                  <a:lnTo>
                    <a:pt x="1146" y="1568"/>
                  </a:lnTo>
                  <a:lnTo>
                    <a:pt x="1198" y="1584"/>
                  </a:lnTo>
                  <a:lnTo>
                    <a:pt x="1246" y="1596"/>
                  </a:lnTo>
                  <a:lnTo>
                    <a:pt x="1294" y="1606"/>
                  </a:lnTo>
                  <a:lnTo>
                    <a:pt x="1338" y="1616"/>
                  </a:lnTo>
                  <a:lnTo>
                    <a:pt x="1380" y="1622"/>
                  </a:lnTo>
                  <a:lnTo>
                    <a:pt x="1420" y="1626"/>
                  </a:lnTo>
                  <a:lnTo>
                    <a:pt x="1360" y="1616"/>
                  </a:lnTo>
                  <a:lnTo>
                    <a:pt x="1296" y="1600"/>
                  </a:lnTo>
                  <a:lnTo>
                    <a:pt x="1228" y="1580"/>
                  </a:lnTo>
                  <a:lnTo>
                    <a:pt x="1158" y="1554"/>
                  </a:lnTo>
                  <a:lnTo>
                    <a:pt x="1086" y="1526"/>
                  </a:lnTo>
                  <a:lnTo>
                    <a:pt x="1014" y="1492"/>
                  </a:lnTo>
                  <a:lnTo>
                    <a:pt x="940" y="1454"/>
                  </a:lnTo>
                  <a:lnTo>
                    <a:pt x="866" y="1412"/>
                  </a:lnTo>
                  <a:lnTo>
                    <a:pt x="824" y="1386"/>
                  </a:lnTo>
                  <a:lnTo>
                    <a:pt x="786" y="1360"/>
                  </a:lnTo>
                  <a:lnTo>
                    <a:pt x="748" y="1332"/>
                  </a:lnTo>
                  <a:lnTo>
                    <a:pt x="710" y="1304"/>
                  </a:lnTo>
                  <a:lnTo>
                    <a:pt x="676" y="1274"/>
                  </a:lnTo>
                  <a:lnTo>
                    <a:pt x="644" y="1244"/>
                  </a:lnTo>
                  <a:lnTo>
                    <a:pt x="612" y="1214"/>
                  </a:lnTo>
                  <a:lnTo>
                    <a:pt x="582" y="1182"/>
                  </a:lnTo>
                  <a:lnTo>
                    <a:pt x="554" y="1150"/>
                  </a:lnTo>
                  <a:lnTo>
                    <a:pt x="528" y="1118"/>
                  </a:lnTo>
                  <a:lnTo>
                    <a:pt x="502" y="1084"/>
                  </a:lnTo>
                  <a:lnTo>
                    <a:pt x="480" y="1052"/>
                  </a:lnTo>
                  <a:lnTo>
                    <a:pt x="458" y="1018"/>
                  </a:lnTo>
                  <a:lnTo>
                    <a:pt x="438" y="984"/>
                  </a:lnTo>
                  <a:lnTo>
                    <a:pt x="420" y="950"/>
                  </a:lnTo>
                  <a:lnTo>
                    <a:pt x="404" y="918"/>
                  </a:lnTo>
                  <a:lnTo>
                    <a:pt x="390" y="884"/>
                  </a:lnTo>
                  <a:lnTo>
                    <a:pt x="378" y="852"/>
                  </a:lnTo>
                  <a:lnTo>
                    <a:pt x="366" y="818"/>
                  </a:lnTo>
                  <a:lnTo>
                    <a:pt x="358" y="786"/>
                  </a:lnTo>
                  <a:lnTo>
                    <a:pt x="350" y="754"/>
                  </a:lnTo>
                  <a:lnTo>
                    <a:pt x="346" y="722"/>
                  </a:lnTo>
                  <a:lnTo>
                    <a:pt x="342" y="692"/>
                  </a:lnTo>
                  <a:lnTo>
                    <a:pt x="340" y="662"/>
                  </a:lnTo>
                  <a:lnTo>
                    <a:pt x="342" y="632"/>
                  </a:lnTo>
                  <a:lnTo>
                    <a:pt x="344" y="604"/>
                  </a:lnTo>
                  <a:lnTo>
                    <a:pt x="348" y="578"/>
                  </a:lnTo>
                  <a:lnTo>
                    <a:pt x="354" y="550"/>
                  </a:lnTo>
                  <a:lnTo>
                    <a:pt x="362" y="526"/>
                  </a:lnTo>
                  <a:lnTo>
                    <a:pt x="372" y="502"/>
                  </a:lnTo>
                  <a:lnTo>
                    <a:pt x="384" y="478"/>
                  </a:lnTo>
                  <a:lnTo>
                    <a:pt x="398" y="458"/>
                  </a:lnTo>
                  <a:lnTo>
                    <a:pt x="414" y="438"/>
                  </a:lnTo>
                  <a:lnTo>
                    <a:pt x="432" y="420"/>
                  </a:lnTo>
                  <a:lnTo>
                    <a:pt x="452" y="402"/>
                  </a:lnTo>
                  <a:lnTo>
                    <a:pt x="472" y="388"/>
                  </a:lnTo>
                  <a:lnTo>
                    <a:pt x="496" y="376"/>
                  </a:lnTo>
                  <a:lnTo>
                    <a:pt x="520" y="364"/>
                  </a:lnTo>
                  <a:lnTo>
                    <a:pt x="544" y="354"/>
                  </a:lnTo>
                  <a:lnTo>
                    <a:pt x="572" y="346"/>
                  </a:lnTo>
                  <a:lnTo>
                    <a:pt x="600" y="340"/>
                  </a:lnTo>
                  <a:lnTo>
                    <a:pt x="630" y="334"/>
                  </a:lnTo>
                  <a:lnTo>
                    <a:pt x="660" y="330"/>
                  </a:lnTo>
                  <a:lnTo>
                    <a:pt x="692" y="330"/>
                  </a:lnTo>
                  <a:lnTo>
                    <a:pt x="724" y="328"/>
                  </a:lnTo>
                  <a:lnTo>
                    <a:pt x="758" y="330"/>
                  </a:lnTo>
                  <a:lnTo>
                    <a:pt x="792" y="334"/>
                  </a:lnTo>
                  <a:lnTo>
                    <a:pt x="828" y="338"/>
                  </a:lnTo>
                  <a:lnTo>
                    <a:pt x="864" y="344"/>
                  </a:lnTo>
                  <a:lnTo>
                    <a:pt x="900" y="352"/>
                  </a:lnTo>
                  <a:lnTo>
                    <a:pt x="938" y="360"/>
                  </a:lnTo>
                  <a:lnTo>
                    <a:pt x="976" y="372"/>
                  </a:lnTo>
                  <a:lnTo>
                    <a:pt x="1014" y="384"/>
                  </a:lnTo>
                  <a:lnTo>
                    <a:pt x="1052" y="398"/>
                  </a:lnTo>
                  <a:lnTo>
                    <a:pt x="1092" y="412"/>
                  </a:lnTo>
                  <a:lnTo>
                    <a:pt x="1132" y="428"/>
                  </a:lnTo>
                  <a:lnTo>
                    <a:pt x="1170" y="446"/>
                  </a:lnTo>
                  <a:lnTo>
                    <a:pt x="1210" y="466"/>
                  </a:lnTo>
                  <a:lnTo>
                    <a:pt x="1250" y="488"/>
                  </a:lnTo>
                  <a:lnTo>
                    <a:pt x="1290" y="510"/>
                  </a:lnTo>
                  <a:lnTo>
                    <a:pt x="1330" y="534"/>
                  </a:lnTo>
                  <a:lnTo>
                    <a:pt x="1370" y="560"/>
                  </a:lnTo>
                  <a:lnTo>
                    <a:pt x="1410" y="586"/>
                  </a:lnTo>
                  <a:lnTo>
                    <a:pt x="1450" y="614"/>
                  </a:lnTo>
                  <a:lnTo>
                    <a:pt x="1514" y="662"/>
                  </a:lnTo>
                  <a:lnTo>
                    <a:pt x="1576" y="712"/>
                  </a:lnTo>
                  <a:lnTo>
                    <a:pt x="1632" y="760"/>
                  </a:lnTo>
                  <a:lnTo>
                    <a:pt x="1682" y="808"/>
                  </a:lnTo>
                  <a:lnTo>
                    <a:pt x="1730" y="856"/>
                  </a:lnTo>
                  <a:lnTo>
                    <a:pt x="1772" y="906"/>
                  </a:lnTo>
                  <a:lnTo>
                    <a:pt x="1810" y="954"/>
                  </a:lnTo>
                  <a:lnTo>
                    <a:pt x="1844" y="1002"/>
                  </a:lnTo>
                  <a:lnTo>
                    <a:pt x="1872" y="1050"/>
                  </a:lnTo>
                  <a:lnTo>
                    <a:pt x="1898" y="1100"/>
                  </a:lnTo>
                  <a:lnTo>
                    <a:pt x="1918" y="1148"/>
                  </a:lnTo>
                  <a:lnTo>
                    <a:pt x="1934" y="1198"/>
                  </a:lnTo>
                  <a:lnTo>
                    <a:pt x="1946" y="1246"/>
                  </a:lnTo>
                  <a:lnTo>
                    <a:pt x="1954" y="1296"/>
                  </a:lnTo>
                  <a:lnTo>
                    <a:pt x="1956" y="1348"/>
                  </a:lnTo>
                  <a:lnTo>
                    <a:pt x="1956" y="1398"/>
                  </a:lnTo>
                  <a:lnTo>
                    <a:pt x="1962" y="1364"/>
                  </a:lnTo>
                  <a:lnTo>
                    <a:pt x="1968" y="1330"/>
                  </a:lnTo>
                  <a:lnTo>
                    <a:pt x="1972" y="1298"/>
                  </a:lnTo>
                  <a:lnTo>
                    <a:pt x="1972" y="1264"/>
                  </a:lnTo>
                  <a:lnTo>
                    <a:pt x="1972" y="1230"/>
                  </a:lnTo>
                  <a:lnTo>
                    <a:pt x="1972" y="1198"/>
                  </a:lnTo>
                  <a:lnTo>
                    <a:pt x="1968" y="1164"/>
                  </a:lnTo>
                  <a:lnTo>
                    <a:pt x="1962" y="1132"/>
                  </a:lnTo>
                  <a:lnTo>
                    <a:pt x="1956" y="1098"/>
                  </a:lnTo>
                  <a:lnTo>
                    <a:pt x="1948" y="1066"/>
                  </a:lnTo>
                  <a:lnTo>
                    <a:pt x="1938" y="1034"/>
                  </a:lnTo>
                  <a:lnTo>
                    <a:pt x="1926" y="1000"/>
                  </a:lnTo>
                  <a:lnTo>
                    <a:pt x="1914" y="968"/>
                  </a:lnTo>
                  <a:lnTo>
                    <a:pt x="1898" y="936"/>
                  </a:lnTo>
                  <a:lnTo>
                    <a:pt x="1882" y="904"/>
                  </a:lnTo>
                  <a:lnTo>
                    <a:pt x="1864" y="870"/>
                  </a:lnTo>
                  <a:lnTo>
                    <a:pt x="1844" y="838"/>
                  </a:lnTo>
                  <a:lnTo>
                    <a:pt x="1822" y="806"/>
                  </a:lnTo>
                  <a:lnTo>
                    <a:pt x="1800" y="774"/>
                  </a:lnTo>
                  <a:lnTo>
                    <a:pt x="1774" y="742"/>
                  </a:lnTo>
                  <a:lnTo>
                    <a:pt x="1748" y="710"/>
                  </a:lnTo>
                  <a:lnTo>
                    <a:pt x="1720" y="678"/>
                  </a:lnTo>
                  <a:lnTo>
                    <a:pt x="1660" y="612"/>
                  </a:lnTo>
                  <a:lnTo>
                    <a:pt x="1592" y="548"/>
                  </a:lnTo>
                  <a:lnTo>
                    <a:pt x="1520" y="484"/>
                  </a:lnTo>
                  <a:lnTo>
                    <a:pt x="1440" y="418"/>
                  </a:lnTo>
                  <a:lnTo>
                    <a:pt x="1354" y="352"/>
                  </a:lnTo>
                  <a:lnTo>
                    <a:pt x="1304" y="318"/>
                  </a:lnTo>
                  <a:lnTo>
                    <a:pt x="1256" y="286"/>
                  </a:lnTo>
                  <a:lnTo>
                    <a:pt x="1206" y="254"/>
                  </a:lnTo>
                  <a:lnTo>
                    <a:pt x="1158" y="226"/>
                  </a:lnTo>
                  <a:lnTo>
                    <a:pt x="1108" y="198"/>
                  </a:lnTo>
                  <a:lnTo>
                    <a:pt x="1058" y="172"/>
                  </a:lnTo>
                  <a:lnTo>
                    <a:pt x="1010" y="148"/>
                  </a:lnTo>
                  <a:lnTo>
                    <a:pt x="960" y="124"/>
                  </a:lnTo>
                  <a:lnTo>
                    <a:pt x="912" y="104"/>
                  </a:lnTo>
                  <a:lnTo>
                    <a:pt x="864" y="86"/>
                  </a:lnTo>
                  <a:lnTo>
                    <a:pt x="816" y="68"/>
                  </a:lnTo>
                  <a:lnTo>
                    <a:pt x="768" y="54"/>
                  </a:lnTo>
                  <a:lnTo>
                    <a:pt x="722" y="40"/>
                  </a:lnTo>
                  <a:lnTo>
                    <a:pt x="674" y="28"/>
                  </a:lnTo>
                  <a:lnTo>
                    <a:pt x="630" y="18"/>
                  </a:lnTo>
                  <a:lnTo>
                    <a:pt x="586" y="12"/>
                  </a:lnTo>
                  <a:lnTo>
                    <a:pt x="542" y="6"/>
                  </a:lnTo>
                  <a:lnTo>
                    <a:pt x="498" y="2"/>
                  </a:lnTo>
                  <a:lnTo>
                    <a:pt x="458" y="0"/>
                  </a:lnTo>
                  <a:lnTo>
                    <a:pt x="418" y="0"/>
                  </a:lnTo>
                  <a:lnTo>
                    <a:pt x="378" y="2"/>
                  </a:lnTo>
                  <a:lnTo>
                    <a:pt x="342" y="6"/>
                  </a:lnTo>
                  <a:lnTo>
                    <a:pt x="306" y="12"/>
                  </a:lnTo>
                  <a:lnTo>
                    <a:pt x="270" y="20"/>
                  </a:lnTo>
                  <a:lnTo>
                    <a:pt x="238" y="30"/>
                  </a:lnTo>
                  <a:lnTo>
                    <a:pt x="206" y="44"/>
                  </a:lnTo>
                  <a:lnTo>
                    <a:pt x="178" y="58"/>
                  </a:lnTo>
                  <a:lnTo>
                    <a:pt x="150" y="74"/>
                  </a:lnTo>
                  <a:lnTo>
                    <a:pt x="124" y="92"/>
                  </a:lnTo>
                  <a:lnTo>
                    <a:pt x="102" y="112"/>
                  </a:lnTo>
                  <a:lnTo>
                    <a:pt x="80" y="136"/>
                  </a:lnTo>
                  <a:lnTo>
                    <a:pt x="62" y="160"/>
                  </a:lnTo>
                  <a:lnTo>
                    <a:pt x="46" y="186"/>
                  </a:lnTo>
                  <a:lnTo>
                    <a:pt x="32" y="214"/>
                  </a:lnTo>
                  <a:lnTo>
                    <a:pt x="22" y="242"/>
                  </a:lnTo>
                  <a:lnTo>
                    <a:pt x="12" y="274"/>
                  </a:lnTo>
                  <a:lnTo>
                    <a:pt x="6" y="304"/>
                  </a:lnTo>
                  <a:lnTo>
                    <a:pt x="2" y="338"/>
                  </a:lnTo>
                  <a:lnTo>
                    <a:pt x="0" y="372"/>
                  </a:lnTo>
                  <a:lnTo>
                    <a:pt x="0" y="406"/>
                  </a:lnTo>
                  <a:lnTo>
                    <a:pt x="4" y="442"/>
                  </a:lnTo>
                  <a:lnTo>
                    <a:pt x="8" y="478"/>
                  </a:lnTo>
                  <a:lnTo>
                    <a:pt x="16" y="516"/>
                  </a:lnTo>
                  <a:lnTo>
                    <a:pt x="24" y="554"/>
                  </a:lnTo>
                  <a:lnTo>
                    <a:pt x="36" y="592"/>
                  </a:lnTo>
                  <a:lnTo>
                    <a:pt x="50" y="632"/>
                  </a:lnTo>
                  <a:lnTo>
                    <a:pt x="66" y="672"/>
                  </a:lnTo>
                  <a:lnTo>
                    <a:pt x="84" y="712"/>
                  </a:lnTo>
                  <a:lnTo>
                    <a:pt x="104" y="752"/>
                  </a:lnTo>
                  <a:lnTo>
                    <a:pt x="126" y="792"/>
                  </a:lnTo>
                  <a:lnTo>
                    <a:pt x="150" y="834"/>
                  </a:lnTo>
                  <a:lnTo>
                    <a:pt x="176" y="874"/>
                  </a:lnTo>
                  <a:lnTo>
                    <a:pt x="204" y="914"/>
                  </a:lnTo>
                  <a:lnTo>
                    <a:pt x="234" y="956"/>
                  </a:lnTo>
                  <a:lnTo>
                    <a:pt x="264" y="996"/>
                  </a:lnTo>
                  <a:lnTo>
                    <a:pt x="298" y="1036"/>
                  </a:lnTo>
                  <a:lnTo>
                    <a:pt x="334" y="1074"/>
                  </a:lnTo>
                  <a:lnTo>
                    <a:pt x="372" y="1114"/>
                  </a:lnTo>
                  <a:lnTo>
                    <a:pt x="412" y="1152"/>
                  </a:lnTo>
                  <a:lnTo>
                    <a:pt x="452" y="1190"/>
                  </a:lnTo>
                  <a:lnTo>
                    <a:pt x="496" y="1228"/>
                  </a:lnTo>
                  <a:lnTo>
                    <a:pt x="540" y="1264"/>
                  </a:lnTo>
                  <a:lnTo>
                    <a:pt x="588" y="1300"/>
                  </a:lnTo>
                  <a:lnTo>
                    <a:pt x="636" y="1334"/>
                  </a:lnTo>
                  <a:close/>
                </a:path>
              </a:pathLst>
            </a:custGeom>
            <a:noFill/>
            <a:ln>
              <a:solidFill>
                <a:srgbClr val="FF6666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 sz="1800">
                <a:ea typeface="宋体" panose="02010600030101010101" pitchFamily="2" charset="-122"/>
              </a:endParaRPr>
            </a:p>
          </p:txBody>
        </p:sp>
      </p:grpSp>
      <p:grpSp>
        <p:nvGrpSpPr>
          <p:cNvPr id="6161" name="Group 29"/>
          <p:cNvGrpSpPr/>
          <p:nvPr/>
        </p:nvGrpSpPr>
        <p:grpSpPr>
          <a:xfrm>
            <a:off x="5359400" y="6324600"/>
            <a:ext cx="1727200" cy="454025"/>
            <a:chExt cx="9857308" cy="5159908"/>
          </a:xfrm>
        </p:grpSpPr>
        <p:sp>
          <p:nvSpPr>
            <p:cNvPr id="6174" name="Freeform 12"/>
            <p:cNvSpPr/>
            <p:nvPr/>
          </p:nvSpPr>
          <p:spPr>
            <a:xfrm>
              <a:off x="0" y="649499"/>
              <a:ext cx="3524353" cy="3049042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864908" y="2291187"/>
                </a:cxn>
                <a:cxn ang="0">
                  <a:pos x="405977" y="1862324"/>
                </a:cxn>
                <a:cxn ang="0">
                  <a:pos x="76488" y="1409961"/>
                </a:cxn>
                <a:cxn ang="0">
                  <a:pos x="64721" y="1362963"/>
                </a:cxn>
                <a:cxn ang="0">
                  <a:pos x="323605" y="1680204"/>
                </a:cxn>
                <a:cxn ang="0">
                  <a:pos x="647210" y="1979821"/>
                </a:cxn>
                <a:cxn ang="0">
                  <a:pos x="917862" y="2167816"/>
                </a:cxn>
                <a:cxn ang="0">
                  <a:pos x="1359141" y="2402809"/>
                </a:cxn>
                <a:cxn ang="0">
                  <a:pos x="1782770" y="2543805"/>
                </a:cxn>
                <a:cxn ang="0">
                  <a:pos x="2165212" y="2579054"/>
                </a:cxn>
                <a:cxn ang="0">
                  <a:pos x="2435863" y="2532056"/>
                </a:cxn>
                <a:cxn ang="0">
                  <a:pos x="2565305" y="2467432"/>
                </a:cxn>
                <a:cxn ang="0">
                  <a:pos x="2671212" y="2373435"/>
                </a:cxn>
                <a:cxn ang="0">
                  <a:pos x="2724166" y="2297062"/>
                </a:cxn>
                <a:cxn ang="0">
                  <a:pos x="2777119" y="2167816"/>
                </a:cxn>
                <a:cxn ang="0">
                  <a:pos x="2794770" y="2026820"/>
                </a:cxn>
                <a:cxn ang="0">
                  <a:pos x="2753584" y="1756577"/>
                </a:cxn>
                <a:cxn ang="0">
                  <a:pos x="2594724" y="1409961"/>
                </a:cxn>
                <a:cxn ang="0">
                  <a:pos x="2329956" y="1051596"/>
                </a:cxn>
                <a:cxn ang="0">
                  <a:pos x="1965165" y="710855"/>
                </a:cxn>
                <a:cxn ang="0">
                  <a:pos x="1700397" y="516986"/>
                </a:cxn>
                <a:cxn ang="0">
                  <a:pos x="1323839" y="311366"/>
                </a:cxn>
                <a:cxn ang="0">
                  <a:pos x="953164" y="170370"/>
                </a:cxn>
                <a:cxn ang="0">
                  <a:pos x="611908" y="99872"/>
                </a:cxn>
                <a:cxn ang="0">
                  <a:pos x="305954" y="111622"/>
                </a:cxn>
                <a:cxn ang="0">
                  <a:pos x="58837" y="193870"/>
                </a:cxn>
                <a:cxn ang="0">
                  <a:pos x="147093" y="129246"/>
                </a:cxn>
                <a:cxn ang="0">
                  <a:pos x="294186" y="58748"/>
                </a:cxn>
                <a:cxn ang="0">
                  <a:pos x="470698" y="17625"/>
                </a:cxn>
                <a:cxn ang="0">
                  <a:pos x="876675" y="11750"/>
                </a:cxn>
                <a:cxn ang="0">
                  <a:pos x="1341490" y="111622"/>
                </a:cxn>
                <a:cxn ang="0">
                  <a:pos x="1835723" y="317241"/>
                </a:cxn>
                <a:cxn ang="0">
                  <a:pos x="2335840" y="622733"/>
                </a:cxn>
                <a:cxn ang="0">
                  <a:pos x="2671212" y="887101"/>
                </a:cxn>
                <a:cxn ang="0">
                  <a:pos x="3077190" y="1315964"/>
                </a:cxn>
                <a:cxn ang="0">
                  <a:pos x="3359609" y="1756577"/>
                </a:cxn>
                <a:cxn ang="0">
                  <a:pos x="3494934" y="2109067"/>
                </a:cxn>
                <a:cxn ang="0">
                  <a:pos x="3524353" y="2308812"/>
                </a:cxn>
                <a:cxn ang="0">
                  <a:pos x="3512586" y="2490932"/>
                </a:cxn>
                <a:cxn ang="0">
                  <a:pos x="3465516" y="2655427"/>
                </a:cxn>
                <a:cxn ang="0">
                  <a:pos x="3406678" y="2755299"/>
                </a:cxn>
                <a:cxn ang="0">
                  <a:pos x="3289004" y="2878671"/>
                </a:cxn>
                <a:cxn ang="0">
                  <a:pos x="3136027" y="2966794"/>
                </a:cxn>
                <a:cxn ang="0">
                  <a:pos x="2959515" y="3025543"/>
                </a:cxn>
                <a:cxn ang="0">
                  <a:pos x="2753584" y="3049042"/>
                </a:cxn>
                <a:cxn ang="0">
                  <a:pos x="2282886" y="3002043"/>
                </a:cxn>
                <a:cxn ang="0">
                  <a:pos x="1759235" y="2831672"/>
                </a:cxn>
                <a:cxn ang="0">
                  <a:pos x="1217932" y="2549680"/>
                </a:cxn>
              </a:cxnLst>
              <a:rect l="l" t="t" r="GT0" b="GT1"/>
              <a:pathLst>
                <a:path w="1198" h="1038">
                  <a:moveTo>
                    <a:pt x="354" y="826"/>
                  </a:moveTo>
                  <a:lnTo>
                    <a:pt x="354" y="826"/>
                  </a:lnTo>
                  <a:lnTo>
                    <a:pt x="294" y="780"/>
                  </a:lnTo>
                  <a:lnTo>
                    <a:pt x="238" y="732"/>
                  </a:lnTo>
                  <a:lnTo>
                    <a:pt x="186" y="684"/>
                  </a:lnTo>
                  <a:lnTo>
                    <a:pt x="138" y="634"/>
                  </a:lnTo>
                  <a:lnTo>
                    <a:pt x="96" y="582"/>
                  </a:lnTo>
                  <a:lnTo>
                    <a:pt x="60" y="532"/>
                  </a:lnTo>
                  <a:lnTo>
                    <a:pt x="26" y="480"/>
                  </a:lnTo>
                  <a:lnTo>
                    <a:pt x="0" y="430"/>
                  </a:lnTo>
                  <a:lnTo>
                    <a:pt x="22" y="464"/>
                  </a:lnTo>
                  <a:lnTo>
                    <a:pt x="48" y="500"/>
                  </a:lnTo>
                  <a:lnTo>
                    <a:pt x="78" y="536"/>
                  </a:lnTo>
                  <a:lnTo>
                    <a:pt x="110" y="572"/>
                  </a:lnTo>
                  <a:lnTo>
                    <a:pt x="144" y="606"/>
                  </a:lnTo>
                  <a:lnTo>
                    <a:pt x="180" y="640"/>
                  </a:lnTo>
                  <a:lnTo>
                    <a:pt x="220" y="674"/>
                  </a:lnTo>
                  <a:lnTo>
                    <a:pt x="262" y="706"/>
                  </a:lnTo>
                  <a:lnTo>
                    <a:pt x="312" y="738"/>
                  </a:lnTo>
                  <a:lnTo>
                    <a:pt x="362" y="768"/>
                  </a:lnTo>
                  <a:lnTo>
                    <a:pt x="412" y="796"/>
                  </a:lnTo>
                  <a:lnTo>
                    <a:pt x="462" y="818"/>
                  </a:lnTo>
                  <a:lnTo>
                    <a:pt x="512" y="838"/>
                  </a:lnTo>
                  <a:lnTo>
                    <a:pt x="560" y="854"/>
                  </a:lnTo>
                  <a:lnTo>
                    <a:pt x="606" y="866"/>
                  </a:lnTo>
                  <a:lnTo>
                    <a:pt x="652" y="874"/>
                  </a:lnTo>
                  <a:lnTo>
                    <a:pt x="696" y="878"/>
                  </a:lnTo>
                  <a:lnTo>
                    <a:pt x="736" y="878"/>
                  </a:lnTo>
                  <a:lnTo>
                    <a:pt x="774" y="874"/>
                  </a:lnTo>
                  <a:lnTo>
                    <a:pt x="810" y="866"/>
                  </a:lnTo>
                  <a:lnTo>
                    <a:pt x="828" y="862"/>
                  </a:lnTo>
                  <a:lnTo>
                    <a:pt x="842" y="856"/>
                  </a:lnTo>
                  <a:lnTo>
                    <a:pt x="858" y="848"/>
                  </a:lnTo>
                  <a:lnTo>
                    <a:pt x="872" y="840"/>
                  </a:lnTo>
                  <a:lnTo>
                    <a:pt x="884" y="830"/>
                  </a:lnTo>
                  <a:lnTo>
                    <a:pt x="896" y="820"/>
                  </a:lnTo>
                  <a:lnTo>
                    <a:pt x="908" y="808"/>
                  </a:lnTo>
                  <a:lnTo>
                    <a:pt x="918" y="796"/>
                  </a:lnTo>
                  <a:lnTo>
                    <a:pt x="926" y="782"/>
                  </a:lnTo>
                  <a:lnTo>
                    <a:pt x="934" y="768"/>
                  </a:lnTo>
                  <a:lnTo>
                    <a:pt x="940" y="754"/>
                  </a:lnTo>
                  <a:lnTo>
                    <a:pt x="944" y="738"/>
                  </a:lnTo>
                  <a:lnTo>
                    <a:pt x="948" y="722"/>
                  </a:lnTo>
                  <a:lnTo>
                    <a:pt x="950" y="706"/>
                  </a:lnTo>
                  <a:lnTo>
                    <a:pt x="950" y="690"/>
                  </a:lnTo>
                  <a:lnTo>
                    <a:pt x="950" y="672"/>
                  </a:lnTo>
                  <a:lnTo>
                    <a:pt x="946" y="636"/>
                  </a:lnTo>
                  <a:lnTo>
                    <a:pt x="936" y="598"/>
                  </a:lnTo>
                  <a:lnTo>
                    <a:pt x="922" y="560"/>
                  </a:lnTo>
                  <a:lnTo>
                    <a:pt x="904" y="520"/>
                  </a:lnTo>
                  <a:lnTo>
                    <a:pt x="882" y="480"/>
                  </a:lnTo>
                  <a:lnTo>
                    <a:pt x="856" y="438"/>
                  </a:lnTo>
                  <a:lnTo>
                    <a:pt x="826" y="398"/>
                  </a:lnTo>
                  <a:lnTo>
                    <a:pt x="792" y="358"/>
                  </a:lnTo>
                  <a:lnTo>
                    <a:pt x="754" y="318"/>
                  </a:lnTo>
                  <a:lnTo>
                    <a:pt x="714" y="280"/>
                  </a:lnTo>
                  <a:lnTo>
                    <a:pt x="668" y="242"/>
                  </a:lnTo>
                  <a:lnTo>
                    <a:pt x="622" y="206"/>
                  </a:lnTo>
                  <a:lnTo>
                    <a:pt x="578" y="176"/>
                  </a:lnTo>
                  <a:lnTo>
                    <a:pt x="536" y="150"/>
                  </a:lnTo>
                  <a:lnTo>
                    <a:pt x="494" y="126"/>
                  </a:lnTo>
                  <a:lnTo>
                    <a:pt x="450" y="106"/>
                  </a:lnTo>
                  <a:lnTo>
                    <a:pt x="408" y="86"/>
                  </a:lnTo>
                  <a:lnTo>
                    <a:pt x="366" y="70"/>
                  </a:lnTo>
                  <a:lnTo>
                    <a:pt x="324" y="58"/>
                  </a:lnTo>
                  <a:lnTo>
                    <a:pt x="284" y="48"/>
                  </a:lnTo>
                  <a:lnTo>
                    <a:pt x="246" y="40"/>
                  </a:lnTo>
                  <a:lnTo>
                    <a:pt x="208" y="34"/>
                  </a:lnTo>
                  <a:lnTo>
                    <a:pt x="172" y="32"/>
                  </a:lnTo>
                  <a:lnTo>
                    <a:pt x="136" y="34"/>
                  </a:lnTo>
                  <a:lnTo>
                    <a:pt x="104" y="38"/>
                  </a:lnTo>
                  <a:lnTo>
                    <a:pt x="74" y="44"/>
                  </a:lnTo>
                  <a:lnTo>
                    <a:pt x="46" y="54"/>
                  </a:lnTo>
                  <a:lnTo>
                    <a:pt x="20" y="66"/>
                  </a:lnTo>
                  <a:lnTo>
                    <a:pt x="34" y="54"/>
                  </a:lnTo>
                  <a:lnTo>
                    <a:pt x="50" y="44"/>
                  </a:lnTo>
                  <a:lnTo>
                    <a:pt x="66" y="36"/>
                  </a:lnTo>
                  <a:lnTo>
                    <a:pt x="82" y="28"/>
                  </a:lnTo>
                  <a:lnTo>
                    <a:pt x="100" y="20"/>
                  </a:lnTo>
                  <a:lnTo>
                    <a:pt x="120" y="14"/>
                  </a:lnTo>
                  <a:lnTo>
                    <a:pt x="140" y="10"/>
                  </a:lnTo>
                  <a:lnTo>
                    <a:pt x="160" y="6"/>
                  </a:lnTo>
                  <a:lnTo>
                    <a:pt x="204" y="0"/>
                  </a:lnTo>
                  <a:lnTo>
                    <a:pt x="250" y="0"/>
                  </a:lnTo>
                  <a:lnTo>
                    <a:pt x="298" y="4"/>
                  </a:lnTo>
                  <a:lnTo>
                    <a:pt x="350" y="12"/>
                  </a:lnTo>
                  <a:lnTo>
                    <a:pt x="402" y="22"/>
                  </a:lnTo>
                  <a:lnTo>
                    <a:pt x="456" y="38"/>
                  </a:lnTo>
                  <a:lnTo>
                    <a:pt x="512" y="58"/>
                  </a:lnTo>
                  <a:lnTo>
                    <a:pt x="568" y="80"/>
                  </a:lnTo>
                  <a:lnTo>
                    <a:pt x="624" y="108"/>
                  </a:lnTo>
                  <a:lnTo>
                    <a:pt x="680" y="138"/>
                  </a:lnTo>
                  <a:lnTo>
                    <a:pt x="738" y="174"/>
                  </a:lnTo>
                  <a:lnTo>
                    <a:pt x="794" y="212"/>
                  </a:lnTo>
                  <a:lnTo>
                    <a:pt x="852" y="256"/>
                  </a:lnTo>
                  <a:lnTo>
                    <a:pt x="908" y="302"/>
                  </a:lnTo>
                  <a:lnTo>
                    <a:pt x="958" y="350"/>
                  </a:lnTo>
                  <a:lnTo>
                    <a:pt x="1004" y="398"/>
                  </a:lnTo>
                  <a:lnTo>
                    <a:pt x="1046" y="448"/>
                  </a:lnTo>
                  <a:lnTo>
                    <a:pt x="1082" y="498"/>
                  </a:lnTo>
                  <a:lnTo>
                    <a:pt x="1116" y="548"/>
                  </a:lnTo>
                  <a:lnTo>
                    <a:pt x="1142" y="598"/>
                  </a:lnTo>
                  <a:lnTo>
                    <a:pt x="1164" y="646"/>
                  </a:lnTo>
                  <a:lnTo>
                    <a:pt x="1182" y="694"/>
                  </a:lnTo>
                  <a:lnTo>
                    <a:pt x="1188" y="718"/>
                  </a:lnTo>
                  <a:lnTo>
                    <a:pt x="1192" y="740"/>
                  </a:lnTo>
                  <a:lnTo>
                    <a:pt x="1196" y="764"/>
                  </a:lnTo>
                  <a:lnTo>
                    <a:pt x="1198" y="786"/>
                  </a:lnTo>
                  <a:lnTo>
                    <a:pt x="1198" y="806"/>
                  </a:lnTo>
                  <a:lnTo>
                    <a:pt x="1198" y="828"/>
                  </a:lnTo>
                  <a:lnTo>
                    <a:pt x="1194" y="848"/>
                  </a:lnTo>
                  <a:lnTo>
                    <a:pt x="1190" y="868"/>
                  </a:lnTo>
                  <a:lnTo>
                    <a:pt x="1184" y="886"/>
                  </a:lnTo>
                  <a:lnTo>
                    <a:pt x="1178" y="904"/>
                  </a:lnTo>
                  <a:lnTo>
                    <a:pt x="1168" y="922"/>
                  </a:lnTo>
                  <a:lnTo>
                    <a:pt x="1158" y="938"/>
                  </a:lnTo>
                  <a:lnTo>
                    <a:pt x="1146" y="952"/>
                  </a:lnTo>
                  <a:lnTo>
                    <a:pt x="1132" y="966"/>
                  </a:lnTo>
                  <a:lnTo>
                    <a:pt x="1118" y="980"/>
                  </a:lnTo>
                  <a:lnTo>
                    <a:pt x="1102" y="990"/>
                  </a:lnTo>
                  <a:lnTo>
                    <a:pt x="1084" y="1000"/>
                  </a:lnTo>
                  <a:lnTo>
                    <a:pt x="1066" y="1010"/>
                  </a:lnTo>
                  <a:lnTo>
                    <a:pt x="1048" y="1018"/>
                  </a:lnTo>
                  <a:lnTo>
                    <a:pt x="1026" y="1024"/>
                  </a:lnTo>
                  <a:lnTo>
                    <a:pt x="1006" y="1030"/>
                  </a:lnTo>
                  <a:lnTo>
                    <a:pt x="982" y="1034"/>
                  </a:lnTo>
                  <a:lnTo>
                    <a:pt x="960" y="1036"/>
                  </a:lnTo>
                  <a:lnTo>
                    <a:pt x="936" y="1038"/>
                  </a:lnTo>
                  <a:lnTo>
                    <a:pt x="884" y="1038"/>
                  </a:lnTo>
                  <a:lnTo>
                    <a:pt x="832" y="1032"/>
                  </a:lnTo>
                  <a:lnTo>
                    <a:pt x="776" y="1022"/>
                  </a:lnTo>
                  <a:lnTo>
                    <a:pt x="718" y="1008"/>
                  </a:lnTo>
                  <a:lnTo>
                    <a:pt x="658" y="988"/>
                  </a:lnTo>
                  <a:lnTo>
                    <a:pt x="598" y="964"/>
                  </a:lnTo>
                  <a:lnTo>
                    <a:pt x="538" y="936"/>
                  </a:lnTo>
                  <a:lnTo>
                    <a:pt x="476" y="904"/>
                  </a:lnTo>
                  <a:lnTo>
                    <a:pt x="414" y="868"/>
                  </a:lnTo>
                  <a:lnTo>
                    <a:pt x="354" y="82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1"/>
                </a:gs>
                <a:gs pos="100000">
                  <a:schemeClr val="bg2">
                    <a:alpha val="32999"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 sz="1800">
                <a:ea typeface="宋体" panose="02010600030101010101" pitchFamily="2" charset="-122"/>
              </a:endParaRPr>
            </a:p>
          </p:txBody>
        </p:sp>
        <p:grpSp>
          <p:nvGrpSpPr>
            <p:cNvPr id="6177" name="Freeform 13"/>
            <p:cNvGrpSpPr/>
            <p:nvPr/>
          </p:nvGrpSpPr>
          <p:grpSpPr>
            <a:xfrm>
              <a:off x="3577623" y="-34640"/>
              <a:ext cx="6262290" cy="5265271"/>
              <a:chOff x="5986272" y="6321552"/>
              <a:chExt cx="1097280" cy="463296"/>
            </a:xfrm>
          </p:grpSpPr>
          <p:pic>
            <p:nvPicPr>
              <p:cNvPr id="6175" name="Freeform 13"/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5986272" y="6321552"/>
                <a:ext cx="1097280" cy="463296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sp>
            <p:nvSpPr>
              <p:cNvPr id="6176" name="矩形 6175"/>
              <p:cNvSpPr/>
              <p:nvPr/>
            </p:nvSpPr>
            <p:spPr>
              <a:xfrm>
                <a:off x="5991046" y="6324600"/>
                <a:ext cx="1086802" cy="45402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/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 sz="1800"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6178" name="Freeform 14"/>
            <p:cNvSpPr/>
            <p:nvPr/>
          </p:nvSpPr>
          <p:spPr>
            <a:xfrm>
              <a:off x="99663" y="631463"/>
              <a:ext cx="3723668" cy="3121197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1036971" y="2365973"/>
                </a:cxn>
                <a:cxn ang="0">
                  <a:pos x="494918" y="1876258"/>
                </a:cxn>
                <a:cxn ang="0">
                  <a:pos x="135513" y="1463245"/>
                </a:cxn>
                <a:cxn ang="0">
                  <a:pos x="0" y="1239038"/>
                </a:cxn>
                <a:cxn ang="0">
                  <a:pos x="188540" y="1475046"/>
                </a:cxn>
                <a:cxn ang="0">
                  <a:pos x="553837" y="1829057"/>
                </a:cxn>
                <a:cxn ang="0">
                  <a:pos x="954485" y="2147666"/>
                </a:cxn>
                <a:cxn ang="0">
                  <a:pos x="1225511" y="2318772"/>
                </a:cxn>
                <a:cxn ang="0">
                  <a:pos x="1661510" y="2495777"/>
                </a:cxn>
                <a:cxn ang="0">
                  <a:pos x="2091617" y="2590180"/>
                </a:cxn>
                <a:cxn ang="0">
                  <a:pos x="2474589" y="2584280"/>
                </a:cxn>
                <a:cxn ang="0">
                  <a:pos x="2727940" y="2519378"/>
                </a:cxn>
                <a:cxn ang="0">
                  <a:pos x="2845778" y="2442676"/>
                </a:cxn>
                <a:cxn ang="0">
                  <a:pos x="2904696" y="2383674"/>
                </a:cxn>
                <a:cxn ang="0">
                  <a:pos x="2975399" y="2259770"/>
                </a:cxn>
                <a:cxn ang="0">
                  <a:pos x="3004858" y="2124066"/>
                </a:cxn>
                <a:cxn ang="0">
                  <a:pos x="2998966" y="1970661"/>
                </a:cxn>
                <a:cxn ang="0">
                  <a:pos x="2922372" y="1693353"/>
                </a:cxn>
                <a:cxn ang="0">
                  <a:pos x="2716156" y="1345242"/>
                </a:cxn>
                <a:cxn ang="0">
                  <a:pos x="2403887" y="997131"/>
                </a:cxn>
                <a:cxn ang="0">
                  <a:pos x="2003239" y="672621"/>
                </a:cxn>
                <a:cxn ang="0">
                  <a:pos x="1755780" y="501516"/>
                </a:cxn>
                <a:cxn ang="0">
                  <a:pos x="1384592" y="300909"/>
                </a:cxn>
                <a:cxn ang="0">
                  <a:pos x="1013403" y="159305"/>
                </a:cxn>
                <a:cxn ang="0">
                  <a:pos x="648107" y="88503"/>
                </a:cxn>
                <a:cxn ang="0">
                  <a:pos x="294594" y="106203"/>
                </a:cxn>
                <a:cxn ang="0">
                  <a:pos x="58919" y="165205"/>
                </a:cxn>
                <a:cxn ang="0">
                  <a:pos x="247459" y="76702"/>
                </a:cxn>
                <a:cxn ang="0">
                  <a:pos x="447783" y="23601"/>
                </a:cxn>
                <a:cxn ang="0">
                  <a:pos x="889674" y="5900"/>
                </a:cxn>
                <a:cxn ang="0">
                  <a:pos x="1355132" y="94403"/>
                </a:cxn>
                <a:cxn ang="0">
                  <a:pos x="1850050" y="289109"/>
                </a:cxn>
                <a:cxn ang="0">
                  <a:pos x="2350860" y="572318"/>
                </a:cxn>
                <a:cxn ang="0">
                  <a:pos x="2686697" y="814225"/>
                </a:cxn>
                <a:cxn ang="0">
                  <a:pos x="3140372" y="1227238"/>
                </a:cxn>
                <a:cxn ang="0">
                  <a:pos x="3476209" y="1657951"/>
                </a:cxn>
                <a:cxn ang="0">
                  <a:pos x="3652965" y="2011962"/>
                </a:cxn>
                <a:cxn ang="0">
                  <a:pos x="3705992" y="2218469"/>
                </a:cxn>
                <a:cxn ang="0">
                  <a:pos x="3723668" y="2413175"/>
                </a:cxn>
                <a:cxn ang="0">
                  <a:pos x="3700100" y="2601980"/>
                </a:cxn>
                <a:cxn ang="0">
                  <a:pos x="3629398" y="2773086"/>
                </a:cxn>
                <a:cxn ang="0">
                  <a:pos x="3558695" y="2867489"/>
                </a:cxn>
                <a:cxn ang="0">
                  <a:pos x="3429074" y="2985492"/>
                </a:cxn>
                <a:cxn ang="0">
                  <a:pos x="3269993" y="3062195"/>
                </a:cxn>
                <a:cxn ang="0">
                  <a:pos x="3081453" y="3109397"/>
                </a:cxn>
                <a:cxn ang="0">
                  <a:pos x="2792751" y="3121197"/>
                </a:cxn>
                <a:cxn ang="0">
                  <a:pos x="2297833" y="3038594"/>
                </a:cxn>
                <a:cxn ang="0">
                  <a:pos x="1767564" y="2826187"/>
                </a:cxn>
                <a:cxn ang="0">
                  <a:pos x="1225511" y="2501677"/>
                </a:cxn>
              </a:cxnLst>
              <a:rect l="l" t="t" r="GT0" b="GT1"/>
              <a:pathLst>
                <a:path w="1264" h="1058">
                  <a:moveTo>
                    <a:pt x="416" y="848"/>
                  </a:moveTo>
                  <a:lnTo>
                    <a:pt x="416" y="848"/>
                  </a:lnTo>
                  <a:lnTo>
                    <a:pt x="352" y="802"/>
                  </a:lnTo>
                  <a:lnTo>
                    <a:pt x="288" y="748"/>
                  </a:lnTo>
                  <a:lnTo>
                    <a:pt x="226" y="694"/>
                  </a:lnTo>
                  <a:lnTo>
                    <a:pt x="168" y="636"/>
                  </a:lnTo>
                  <a:lnTo>
                    <a:pt x="114" y="578"/>
                  </a:lnTo>
                  <a:lnTo>
                    <a:pt x="68" y="522"/>
                  </a:lnTo>
                  <a:lnTo>
                    <a:pt x="46" y="496"/>
                  </a:lnTo>
                  <a:lnTo>
                    <a:pt x="28" y="470"/>
                  </a:lnTo>
                  <a:lnTo>
                    <a:pt x="14" y="444"/>
                  </a:lnTo>
                  <a:lnTo>
                    <a:pt x="0" y="420"/>
                  </a:lnTo>
                  <a:lnTo>
                    <a:pt x="30" y="460"/>
                  </a:lnTo>
                  <a:lnTo>
                    <a:pt x="64" y="500"/>
                  </a:lnTo>
                  <a:lnTo>
                    <a:pt x="104" y="540"/>
                  </a:lnTo>
                  <a:lnTo>
                    <a:pt x="144" y="582"/>
                  </a:lnTo>
                  <a:lnTo>
                    <a:pt x="188" y="620"/>
                  </a:lnTo>
                  <a:lnTo>
                    <a:pt x="234" y="658"/>
                  </a:lnTo>
                  <a:lnTo>
                    <a:pt x="280" y="694"/>
                  </a:lnTo>
                  <a:lnTo>
                    <a:pt x="324" y="728"/>
                  </a:lnTo>
                  <a:lnTo>
                    <a:pt x="370" y="758"/>
                  </a:lnTo>
                  <a:lnTo>
                    <a:pt x="416" y="786"/>
                  </a:lnTo>
                  <a:lnTo>
                    <a:pt x="466" y="810"/>
                  </a:lnTo>
                  <a:lnTo>
                    <a:pt x="514" y="830"/>
                  </a:lnTo>
                  <a:lnTo>
                    <a:pt x="564" y="846"/>
                  </a:lnTo>
                  <a:lnTo>
                    <a:pt x="614" y="860"/>
                  </a:lnTo>
                  <a:lnTo>
                    <a:pt x="662" y="870"/>
                  </a:lnTo>
                  <a:lnTo>
                    <a:pt x="710" y="878"/>
                  </a:lnTo>
                  <a:lnTo>
                    <a:pt x="756" y="880"/>
                  </a:lnTo>
                  <a:lnTo>
                    <a:pt x="798" y="880"/>
                  </a:lnTo>
                  <a:lnTo>
                    <a:pt x="840" y="876"/>
                  </a:lnTo>
                  <a:lnTo>
                    <a:pt x="878" y="870"/>
                  </a:lnTo>
                  <a:lnTo>
                    <a:pt x="912" y="860"/>
                  </a:lnTo>
                  <a:lnTo>
                    <a:pt x="926" y="854"/>
                  </a:lnTo>
                  <a:lnTo>
                    <a:pt x="942" y="846"/>
                  </a:lnTo>
                  <a:lnTo>
                    <a:pt x="954" y="838"/>
                  </a:lnTo>
                  <a:lnTo>
                    <a:pt x="966" y="828"/>
                  </a:lnTo>
                  <a:lnTo>
                    <a:pt x="976" y="818"/>
                  </a:lnTo>
                  <a:lnTo>
                    <a:pt x="986" y="808"/>
                  </a:lnTo>
                  <a:lnTo>
                    <a:pt x="996" y="794"/>
                  </a:lnTo>
                  <a:lnTo>
                    <a:pt x="1004" y="780"/>
                  </a:lnTo>
                  <a:lnTo>
                    <a:pt x="1010" y="766"/>
                  </a:lnTo>
                  <a:lnTo>
                    <a:pt x="1014" y="752"/>
                  </a:lnTo>
                  <a:lnTo>
                    <a:pt x="1018" y="736"/>
                  </a:lnTo>
                  <a:lnTo>
                    <a:pt x="1020" y="720"/>
                  </a:lnTo>
                  <a:lnTo>
                    <a:pt x="1020" y="702"/>
                  </a:lnTo>
                  <a:lnTo>
                    <a:pt x="1020" y="686"/>
                  </a:lnTo>
                  <a:lnTo>
                    <a:pt x="1018" y="668"/>
                  </a:lnTo>
                  <a:lnTo>
                    <a:pt x="1016" y="650"/>
                  </a:lnTo>
                  <a:lnTo>
                    <a:pt x="1006" y="612"/>
                  </a:lnTo>
                  <a:lnTo>
                    <a:pt x="992" y="574"/>
                  </a:lnTo>
                  <a:lnTo>
                    <a:pt x="972" y="536"/>
                  </a:lnTo>
                  <a:lnTo>
                    <a:pt x="948" y="496"/>
                  </a:lnTo>
                  <a:lnTo>
                    <a:pt x="922" y="456"/>
                  </a:lnTo>
                  <a:lnTo>
                    <a:pt x="890" y="418"/>
                  </a:lnTo>
                  <a:lnTo>
                    <a:pt x="854" y="378"/>
                  </a:lnTo>
                  <a:lnTo>
                    <a:pt x="816" y="338"/>
                  </a:lnTo>
                  <a:lnTo>
                    <a:pt x="774" y="300"/>
                  </a:lnTo>
                  <a:lnTo>
                    <a:pt x="728" y="264"/>
                  </a:lnTo>
                  <a:lnTo>
                    <a:pt x="680" y="228"/>
                  </a:lnTo>
                  <a:lnTo>
                    <a:pt x="638" y="198"/>
                  </a:lnTo>
                  <a:lnTo>
                    <a:pt x="596" y="170"/>
                  </a:lnTo>
                  <a:lnTo>
                    <a:pt x="554" y="146"/>
                  </a:lnTo>
                  <a:lnTo>
                    <a:pt x="512" y="122"/>
                  </a:lnTo>
                  <a:lnTo>
                    <a:pt x="470" y="102"/>
                  </a:lnTo>
                  <a:lnTo>
                    <a:pt x="428" y="82"/>
                  </a:lnTo>
                  <a:lnTo>
                    <a:pt x="386" y="66"/>
                  </a:lnTo>
                  <a:lnTo>
                    <a:pt x="344" y="54"/>
                  </a:lnTo>
                  <a:lnTo>
                    <a:pt x="302" y="42"/>
                  </a:lnTo>
                  <a:lnTo>
                    <a:pt x="262" y="36"/>
                  </a:lnTo>
                  <a:lnTo>
                    <a:pt x="220" y="30"/>
                  </a:lnTo>
                  <a:lnTo>
                    <a:pt x="180" y="28"/>
                  </a:lnTo>
                  <a:lnTo>
                    <a:pt x="140" y="30"/>
                  </a:lnTo>
                  <a:lnTo>
                    <a:pt x="100" y="36"/>
                  </a:lnTo>
                  <a:lnTo>
                    <a:pt x="60" y="44"/>
                  </a:lnTo>
                  <a:lnTo>
                    <a:pt x="20" y="56"/>
                  </a:lnTo>
                  <a:lnTo>
                    <a:pt x="40" y="44"/>
                  </a:lnTo>
                  <a:lnTo>
                    <a:pt x="62" y="36"/>
                  </a:lnTo>
                  <a:lnTo>
                    <a:pt x="84" y="26"/>
                  </a:lnTo>
                  <a:lnTo>
                    <a:pt x="106" y="20"/>
                  </a:lnTo>
                  <a:lnTo>
                    <a:pt x="130" y="14"/>
                  </a:lnTo>
                  <a:lnTo>
                    <a:pt x="152" y="8"/>
                  </a:lnTo>
                  <a:lnTo>
                    <a:pt x="200" y="2"/>
                  </a:lnTo>
                  <a:lnTo>
                    <a:pt x="250" y="0"/>
                  </a:lnTo>
                  <a:lnTo>
                    <a:pt x="302" y="2"/>
                  </a:lnTo>
                  <a:lnTo>
                    <a:pt x="354" y="8"/>
                  </a:lnTo>
                  <a:lnTo>
                    <a:pt x="406" y="18"/>
                  </a:lnTo>
                  <a:lnTo>
                    <a:pt x="460" y="32"/>
                  </a:lnTo>
                  <a:lnTo>
                    <a:pt x="516" y="50"/>
                  </a:lnTo>
                  <a:lnTo>
                    <a:pt x="572" y="72"/>
                  </a:lnTo>
                  <a:lnTo>
                    <a:pt x="628" y="98"/>
                  </a:lnTo>
                  <a:lnTo>
                    <a:pt x="684" y="126"/>
                  </a:lnTo>
                  <a:lnTo>
                    <a:pt x="740" y="160"/>
                  </a:lnTo>
                  <a:lnTo>
                    <a:pt x="798" y="194"/>
                  </a:lnTo>
                  <a:lnTo>
                    <a:pt x="854" y="232"/>
                  </a:lnTo>
                  <a:lnTo>
                    <a:pt x="912" y="276"/>
                  </a:lnTo>
                  <a:lnTo>
                    <a:pt x="968" y="322"/>
                  </a:lnTo>
                  <a:lnTo>
                    <a:pt x="1018" y="370"/>
                  </a:lnTo>
                  <a:lnTo>
                    <a:pt x="1066" y="416"/>
                  </a:lnTo>
                  <a:lnTo>
                    <a:pt x="1108" y="466"/>
                  </a:lnTo>
                  <a:lnTo>
                    <a:pt x="1146" y="514"/>
                  </a:lnTo>
                  <a:lnTo>
                    <a:pt x="1180" y="562"/>
                  </a:lnTo>
                  <a:lnTo>
                    <a:pt x="1208" y="610"/>
                  </a:lnTo>
                  <a:lnTo>
                    <a:pt x="1230" y="658"/>
                  </a:lnTo>
                  <a:lnTo>
                    <a:pt x="1240" y="682"/>
                  </a:lnTo>
                  <a:lnTo>
                    <a:pt x="1246" y="706"/>
                  </a:lnTo>
                  <a:lnTo>
                    <a:pt x="1254" y="730"/>
                  </a:lnTo>
                  <a:lnTo>
                    <a:pt x="1258" y="752"/>
                  </a:lnTo>
                  <a:lnTo>
                    <a:pt x="1262" y="774"/>
                  </a:lnTo>
                  <a:lnTo>
                    <a:pt x="1264" y="798"/>
                  </a:lnTo>
                  <a:lnTo>
                    <a:pt x="1264" y="818"/>
                  </a:lnTo>
                  <a:lnTo>
                    <a:pt x="1262" y="840"/>
                  </a:lnTo>
                  <a:lnTo>
                    <a:pt x="1260" y="862"/>
                  </a:lnTo>
                  <a:lnTo>
                    <a:pt x="1256" y="882"/>
                  </a:lnTo>
                  <a:lnTo>
                    <a:pt x="1248" y="902"/>
                  </a:lnTo>
                  <a:lnTo>
                    <a:pt x="1240" y="920"/>
                  </a:lnTo>
                  <a:lnTo>
                    <a:pt x="1232" y="940"/>
                  </a:lnTo>
                  <a:lnTo>
                    <a:pt x="1220" y="958"/>
                  </a:lnTo>
                  <a:lnTo>
                    <a:pt x="1208" y="972"/>
                  </a:lnTo>
                  <a:lnTo>
                    <a:pt x="1194" y="988"/>
                  </a:lnTo>
                  <a:lnTo>
                    <a:pt x="1180" y="1000"/>
                  </a:lnTo>
                  <a:lnTo>
                    <a:pt x="1164" y="1012"/>
                  </a:lnTo>
                  <a:lnTo>
                    <a:pt x="1148" y="1022"/>
                  </a:lnTo>
                  <a:lnTo>
                    <a:pt x="1128" y="1030"/>
                  </a:lnTo>
                  <a:lnTo>
                    <a:pt x="1110" y="1038"/>
                  </a:lnTo>
                  <a:lnTo>
                    <a:pt x="1090" y="1046"/>
                  </a:lnTo>
                  <a:lnTo>
                    <a:pt x="1068" y="1050"/>
                  </a:lnTo>
                  <a:lnTo>
                    <a:pt x="1046" y="1054"/>
                  </a:lnTo>
                  <a:lnTo>
                    <a:pt x="1022" y="1058"/>
                  </a:lnTo>
                  <a:lnTo>
                    <a:pt x="998" y="1058"/>
                  </a:lnTo>
                  <a:lnTo>
                    <a:pt x="948" y="1058"/>
                  </a:lnTo>
                  <a:lnTo>
                    <a:pt x="894" y="1054"/>
                  </a:lnTo>
                  <a:lnTo>
                    <a:pt x="838" y="1044"/>
                  </a:lnTo>
                  <a:lnTo>
                    <a:pt x="780" y="1030"/>
                  </a:lnTo>
                  <a:lnTo>
                    <a:pt x="722" y="1010"/>
                  </a:lnTo>
                  <a:lnTo>
                    <a:pt x="660" y="986"/>
                  </a:lnTo>
                  <a:lnTo>
                    <a:pt x="600" y="958"/>
                  </a:lnTo>
                  <a:lnTo>
                    <a:pt x="538" y="926"/>
                  </a:lnTo>
                  <a:lnTo>
                    <a:pt x="476" y="890"/>
                  </a:lnTo>
                  <a:lnTo>
                    <a:pt x="416" y="848"/>
                  </a:lnTo>
                  <a:close/>
                </a:path>
              </a:pathLst>
            </a:custGeom>
            <a:noFill/>
            <a:ln>
              <a:solidFill>
                <a:srgbClr val="FF8080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 sz="1800">
                <a:ea typeface="宋体" panose="02010600030101010101" pitchFamily="2" charset="-122"/>
              </a:endParaRPr>
            </a:p>
          </p:txBody>
        </p:sp>
        <p:sp>
          <p:nvSpPr>
            <p:cNvPr id="6179" name="Freeform 15"/>
            <p:cNvSpPr/>
            <p:nvPr/>
          </p:nvSpPr>
          <p:spPr>
            <a:xfrm>
              <a:off x="4049834" y="342797"/>
              <a:ext cx="5807474" cy="4799075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2149826" y="4108433"/>
                </a:cxn>
                <a:cxn ang="0">
                  <a:pos x="2756489" y="4409482"/>
                </a:cxn>
                <a:cxn ang="0">
                  <a:pos x="3374932" y="4627890"/>
                </a:cxn>
                <a:cxn ang="0">
                  <a:pos x="3940366" y="4769560"/>
                </a:cxn>
                <a:cxn ang="0">
                  <a:pos x="4005155" y="4769560"/>
                </a:cxn>
                <a:cxn ang="0">
                  <a:pos x="3198234" y="4503929"/>
                </a:cxn>
                <a:cxn ang="0">
                  <a:pos x="2550341" y="4167463"/>
                </a:cxn>
                <a:cxn ang="0">
                  <a:pos x="2090926" y="3848705"/>
                </a:cxn>
                <a:cxn ang="0">
                  <a:pos x="1713971" y="3488627"/>
                </a:cxn>
                <a:cxn ang="0">
                  <a:pos x="1413584" y="3104937"/>
                </a:cxn>
                <a:cxn ang="0">
                  <a:pos x="1189767" y="2709441"/>
                </a:cxn>
                <a:cxn ang="0">
                  <a:pos x="1054298" y="2319848"/>
                </a:cxn>
                <a:cxn ang="0">
                  <a:pos x="1001289" y="1953867"/>
                </a:cxn>
                <a:cxn ang="0">
                  <a:pos x="1042518" y="1623304"/>
                </a:cxn>
                <a:cxn ang="0">
                  <a:pos x="1172097" y="1351769"/>
                </a:cxn>
                <a:cxn ang="0">
                  <a:pos x="1331125" y="1186487"/>
                </a:cxn>
                <a:cxn ang="0">
                  <a:pos x="1602062" y="1044817"/>
                </a:cxn>
                <a:cxn ang="0">
                  <a:pos x="1943678" y="973982"/>
                </a:cxn>
                <a:cxn ang="0">
                  <a:pos x="2332414" y="985788"/>
                </a:cxn>
                <a:cxn ang="0">
                  <a:pos x="2762379" y="1062526"/>
                </a:cxn>
                <a:cxn ang="0">
                  <a:pos x="3215904" y="1216002"/>
                </a:cxn>
                <a:cxn ang="0">
                  <a:pos x="3681209" y="1440313"/>
                </a:cxn>
                <a:cxn ang="0">
                  <a:pos x="4152403" y="1729556"/>
                </a:cxn>
                <a:cxn ang="0">
                  <a:pos x="4641268" y="2101440"/>
                </a:cxn>
                <a:cxn ang="0">
                  <a:pos x="5218481" y="2674023"/>
                </a:cxn>
                <a:cxn ang="0">
                  <a:pos x="5589547" y="3246607"/>
                </a:cxn>
                <a:cxn ang="0">
                  <a:pos x="5754465" y="3825093"/>
                </a:cxn>
                <a:cxn ang="0">
                  <a:pos x="5778024" y="4025793"/>
                </a:cxn>
                <a:cxn ang="0">
                  <a:pos x="5807474" y="3630297"/>
                </a:cxn>
                <a:cxn ang="0">
                  <a:pos x="5760355" y="3240704"/>
                </a:cxn>
                <a:cxn ang="0">
                  <a:pos x="5636666" y="2857014"/>
                </a:cxn>
                <a:cxn ang="0">
                  <a:pos x="5430518" y="2473324"/>
                </a:cxn>
                <a:cxn ang="0">
                  <a:pos x="5147802" y="2095537"/>
                </a:cxn>
                <a:cxn ang="0">
                  <a:pos x="4476349" y="1428507"/>
                </a:cxn>
                <a:cxn ang="0">
                  <a:pos x="3840237" y="938565"/>
                </a:cxn>
                <a:cxn ang="0">
                  <a:pos x="3263024" y="584389"/>
                </a:cxn>
                <a:cxn ang="0">
                  <a:pos x="2685810" y="306952"/>
                </a:cxn>
                <a:cxn ang="0">
                  <a:pos x="2126266" y="118058"/>
                </a:cxn>
                <a:cxn ang="0">
                  <a:pos x="1596172" y="17709"/>
                </a:cxn>
                <a:cxn ang="0">
                  <a:pos x="1113197" y="5903"/>
                </a:cxn>
                <a:cxn ang="0">
                  <a:pos x="700902" y="88544"/>
                </a:cxn>
                <a:cxn ang="0">
                  <a:pos x="365176" y="271534"/>
                </a:cxn>
                <a:cxn ang="0">
                  <a:pos x="182588" y="472234"/>
                </a:cxn>
                <a:cxn ang="0">
                  <a:pos x="35340" y="808700"/>
                </a:cxn>
                <a:cxn ang="0">
                  <a:pos x="0" y="1198293"/>
                </a:cxn>
                <a:cxn ang="0">
                  <a:pos x="70679" y="1635109"/>
                </a:cxn>
                <a:cxn ang="0">
                  <a:pos x="247377" y="2101440"/>
                </a:cxn>
                <a:cxn ang="0">
                  <a:pos x="518314" y="2579577"/>
                </a:cxn>
                <a:cxn ang="0">
                  <a:pos x="877600" y="3057714"/>
                </a:cxn>
                <a:cxn ang="0">
                  <a:pos x="1331125" y="3512239"/>
                </a:cxn>
                <a:cxn ang="0">
                  <a:pos x="1872999" y="3937249"/>
                </a:cxn>
              </a:cxnLst>
              <a:rect l="l" t="t" r="GT0" b="GT1"/>
              <a:pathLst>
                <a:path w="1971" h="1626">
                  <a:moveTo>
                    <a:pt x="636" y="1334"/>
                  </a:moveTo>
                  <a:lnTo>
                    <a:pt x="636" y="1334"/>
                  </a:lnTo>
                  <a:lnTo>
                    <a:pt x="682" y="1364"/>
                  </a:lnTo>
                  <a:lnTo>
                    <a:pt x="730" y="1392"/>
                  </a:lnTo>
                  <a:lnTo>
                    <a:pt x="780" y="1420"/>
                  </a:lnTo>
                  <a:lnTo>
                    <a:pt x="832" y="1446"/>
                  </a:lnTo>
                  <a:lnTo>
                    <a:pt x="884" y="1470"/>
                  </a:lnTo>
                  <a:lnTo>
                    <a:pt x="936" y="1494"/>
                  </a:lnTo>
                  <a:lnTo>
                    <a:pt x="990" y="1516"/>
                  </a:lnTo>
                  <a:lnTo>
                    <a:pt x="1042" y="1534"/>
                  </a:lnTo>
                  <a:lnTo>
                    <a:pt x="1096" y="1552"/>
                  </a:lnTo>
                  <a:lnTo>
                    <a:pt x="1146" y="1568"/>
                  </a:lnTo>
                  <a:lnTo>
                    <a:pt x="1198" y="1584"/>
                  </a:lnTo>
                  <a:lnTo>
                    <a:pt x="1246" y="1596"/>
                  </a:lnTo>
                  <a:lnTo>
                    <a:pt x="1294" y="1606"/>
                  </a:lnTo>
                  <a:lnTo>
                    <a:pt x="1338" y="1616"/>
                  </a:lnTo>
                  <a:lnTo>
                    <a:pt x="1380" y="1622"/>
                  </a:lnTo>
                  <a:lnTo>
                    <a:pt x="1420" y="1626"/>
                  </a:lnTo>
                  <a:lnTo>
                    <a:pt x="1360" y="1616"/>
                  </a:lnTo>
                  <a:lnTo>
                    <a:pt x="1296" y="1600"/>
                  </a:lnTo>
                  <a:lnTo>
                    <a:pt x="1228" y="1580"/>
                  </a:lnTo>
                  <a:lnTo>
                    <a:pt x="1158" y="1554"/>
                  </a:lnTo>
                  <a:lnTo>
                    <a:pt x="1086" y="1526"/>
                  </a:lnTo>
                  <a:lnTo>
                    <a:pt x="1014" y="1492"/>
                  </a:lnTo>
                  <a:lnTo>
                    <a:pt x="940" y="1454"/>
                  </a:lnTo>
                  <a:lnTo>
                    <a:pt x="866" y="1412"/>
                  </a:lnTo>
                  <a:lnTo>
                    <a:pt x="824" y="1386"/>
                  </a:lnTo>
                  <a:lnTo>
                    <a:pt x="786" y="1360"/>
                  </a:lnTo>
                  <a:lnTo>
                    <a:pt x="748" y="1332"/>
                  </a:lnTo>
                  <a:lnTo>
                    <a:pt x="710" y="1304"/>
                  </a:lnTo>
                  <a:lnTo>
                    <a:pt x="676" y="1274"/>
                  </a:lnTo>
                  <a:lnTo>
                    <a:pt x="644" y="1244"/>
                  </a:lnTo>
                  <a:lnTo>
                    <a:pt x="612" y="1214"/>
                  </a:lnTo>
                  <a:lnTo>
                    <a:pt x="582" y="1182"/>
                  </a:lnTo>
                  <a:lnTo>
                    <a:pt x="554" y="1150"/>
                  </a:lnTo>
                  <a:lnTo>
                    <a:pt x="528" y="1118"/>
                  </a:lnTo>
                  <a:lnTo>
                    <a:pt x="502" y="1084"/>
                  </a:lnTo>
                  <a:lnTo>
                    <a:pt x="480" y="1052"/>
                  </a:lnTo>
                  <a:lnTo>
                    <a:pt x="458" y="1018"/>
                  </a:lnTo>
                  <a:lnTo>
                    <a:pt x="438" y="984"/>
                  </a:lnTo>
                  <a:lnTo>
                    <a:pt x="420" y="950"/>
                  </a:lnTo>
                  <a:lnTo>
                    <a:pt x="404" y="918"/>
                  </a:lnTo>
                  <a:lnTo>
                    <a:pt x="390" y="884"/>
                  </a:lnTo>
                  <a:lnTo>
                    <a:pt x="378" y="852"/>
                  </a:lnTo>
                  <a:lnTo>
                    <a:pt x="366" y="818"/>
                  </a:lnTo>
                  <a:lnTo>
                    <a:pt x="358" y="786"/>
                  </a:lnTo>
                  <a:lnTo>
                    <a:pt x="350" y="754"/>
                  </a:lnTo>
                  <a:lnTo>
                    <a:pt x="346" y="722"/>
                  </a:lnTo>
                  <a:lnTo>
                    <a:pt x="342" y="692"/>
                  </a:lnTo>
                  <a:lnTo>
                    <a:pt x="340" y="662"/>
                  </a:lnTo>
                  <a:lnTo>
                    <a:pt x="342" y="632"/>
                  </a:lnTo>
                  <a:lnTo>
                    <a:pt x="344" y="604"/>
                  </a:lnTo>
                  <a:lnTo>
                    <a:pt x="348" y="578"/>
                  </a:lnTo>
                  <a:lnTo>
                    <a:pt x="354" y="550"/>
                  </a:lnTo>
                  <a:lnTo>
                    <a:pt x="362" y="526"/>
                  </a:lnTo>
                  <a:lnTo>
                    <a:pt x="372" y="502"/>
                  </a:lnTo>
                  <a:lnTo>
                    <a:pt x="384" y="478"/>
                  </a:lnTo>
                  <a:lnTo>
                    <a:pt x="398" y="458"/>
                  </a:lnTo>
                  <a:lnTo>
                    <a:pt x="414" y="438"/>
                  </a:lnTo>
                  <a:lnTo>
                    <a:pt x="432" y="420"/>
                  </a:lnTo>
                  <a:lnTo>
                    <a:pt x="452" y="402"/>
                  </a:lnTo>
                  <a:lnTo>
                    <a:pt x="472" y="388"/>
                  </a:lnTo>
                  <a:lnTo>
                    <a:pt x="496" y="376"/>
                  </a:lnTo>
                  <a:lnTo>
                    <a:pt x="520" y="364"/>
                  </a:lnTo>
                  <a:lnTo>
                    <a:pt x="544" y="354"/>
                  </a:lnTo>
                  <a:lnTo>
                    <a:pt x="572" y="346"/>
                  </a:lnTo>
                  <a:lnTo>
                    <a:pt x="600" y="340"/>
                  </a:lnTo>
                  <a:lnTo>
                    <a:pt x="630" y="334"/>
                  </a:lnTo>
                  <a:lnTo>
                    <a:pt x="660" y="330"/>
                  </a:lnTo>
                  <a:lnTo>
                    <a:pt x="692" y="330"/>
                  </a:lnTo>
                  <a:lnTo>
                    <a:pt x="724" y="328"/>
                  </a:lnTo>
                  <a:lnTo>
                    <a:pt x="758" y="330"/>
                  </a:lnTo>
                  <a:lnTo>
                    <a:pt x="792" y="334"/>
                  </a:lnTo>
                  <a:lnTo>
                    <a:pt x="828" y="338"/>
                  </a:lnTo>
                  <a:lnTo>
                    <a:pt x="864" y="344"/>
                  </a:lnTo>
                  <a:lnTo>
                    <a:pt x="900" y="352"/>
                  </a:lnTo>
                  <a:lnTo>
                    <a:pt x="938" y="360"/>
                  </a:lnTo>
                  <a:lnTo>
                    <a:pt x="976" y="372"/>
                  </a:lnTo>
                  <a:lnTo>
                    <a:pt x="1014" y="384"/>
                  </a:lnTo>
                  <a:lnTo>
                    <a:pt x="1052" y="398"/>
                  </a:lnTo>
                  <a:lnTo>
                    <a:pt x="1092" y="412"/>
                  </a:lnTo>
                  <a:lnTo>
                    <a:pt x="1132" y="428"/>
                  </a:lnTo>
                  <a:lnTo>
                    <a:pt x="1170" y="446"/>
                  </a:lnTo>
                  <a:lnTo>
                    <a:pt x="1210" y="466"/>
                  </a:lnTo>
                  <a:lnTo>
                    <a:pt x="1250" y="488"/>
                  </a:lnTo>
                  <a:lnTo>
                    <a:pt x="1290" y="510"/>
                  </a:lnTo>
                  <a:lnTo>
                    <a:pt x="1330" y="534"/>
                  </a:lnTo>
                  <a:lnTo>
                    <a:pt x="1370" y="560"/>
                  </a:lnTo>
                  <a:lnTo>
                    <a:pt x="1410" y="586"/>
                  </a:lnTo>
                  <a:lnTo>
                    <a:pt x="1450" y="614"/>
                  </a:lnTo>
                  <a:lnTo>
                    <a:pt x="1514" y="662"/>
                  </a:lnTo>
                  <a:lnTo>
                    <a:pt x="1576" y="712"/>
                  </a:lnTo>
                  <a:lnTo>
                    <a:pt x="1632" y="760"/>
                  </a:lnTo>
                  <a:lnTo>
                    <a:pt x="1682" y="808"/>
                  </a:lnTo>
                  <a:lnTo>
                    <a:pt x="1730" y="856"/>
                  </a:lnTo>
                  <a:lnTo>
                    <a:pt x="1772" y="906"/>
                  </a:lnTo>
                  <a:lnTo>
                    <a:pt x="1810" y="954"/>
                  </a:lnTo>
                  <a:lnTo>
                    <a:pt x="1844" y="1002"/>
                  </a:lnTo>
                  <a:lnTo>
                    <a:pt x="1872" y="1050"/>
                  </a:lnTo>
                  <a:lnTo>
                    <a:pt x="1898" y="1100"/>
                  </a:lnTo>
                  <a:lnTo>
                    <a:pt x="1918" y="1148"/>
                  </a:lnTo>
                  <a:lnTo>
                    <a:pt x="1934" y="1198"/>
                  </a:lnTo>
                  <a:lnTo>
                    <a:pt x="1946" y="1246"/>
                  </a:lnTo>
                  <a:lnTo>
                    <a:pt x="1954" y="1296"/>
                  </a:lnTo>
                  <a:lnTo>
                    <a:pt x="1956" y="1348"/>
                  </a:lnTo>
                  <a:lnTo>
                    <a:pt x="1956" y="1398"/>
                  </a:lnTo>
                  <a:lnTo>
                    <a:pt x="1962" y="1364"/>
                  </a:lnTo>
                  <a:lnTo>
                    <a:pt x="1968" y="1330"/>
                  </a:lnTo>
                  <a:lnTo>
                    <a:pt x="1972" y="1298"/>
                  </a:lnTo>
                  <a:lnTo>
                    <a:pt x="1972" y="1264"/>
                  </a:lnTo>
                  <a:lnTo>
                    <a:pt x="1972" y="1230"/>
                  </a:lnTo>
                  <a:lnTo>
                    <a:pt x="1972" y="1198"/>
                  </a:lnTo>
                  <a:lnTo>
                    <a:pt x="1968" y="1164"/>
                  </a:lnTo>
                  <a:lnTo>
                    <a:pt x="1962" y="1132"/>
                  </a:lnTo>
                  <a:lnTo>
                    <a:pt x="1956" y="1098"/>
                  </a:lnTo>
                  <a:lnTo>
                    <a:pt x="1948" y="1066"/>
                  </a:lnTo>
                  <a:lnTo>
                    <a:pt x="1938" y="1034"/>
                  </a:lnTo>
                  <a:lnTo>
                    <a:pt x="1926" y="1000"/>
                  </a:lnTo>
                  <a:lnTo>
                    <a:pt x="1914" y="968"/>
                  </a:lnTo>
                  <a:lnTo>
                    <a:pt x="1898" y="936"/>
                  </a:lnTo>
                  <a:lnTo>
                    <a:pt x="1882" y="904"/>
                  </a:lnTo>
                  <a:lnTo>
                    <a:pt x="1864" y="870"/>
                  </a:lnTo>
                  <a:lnTo>
                    <a:pt x="1844" y="838"/>
                  </a:lnTo>
                  <a:lnTo>
                    <a:pt x="1822" y="806"/>
                  </a:lnTo>
                  <a:lnTo>
                    <a:pt x="1800" y="774"/>
                  </a:lnTo>
                  <a:lnTo>
                    <a:pt x="1774" y="742"/>
                  </a:lnTo>
                  <a:lnTo>
                    <a:pt x="1748" y="710"/>
                  </a:lnTo>
                  <a:lnTo>
                    <a:pt x="1720" y="678"/>
                  </a:lnTo>
                  <a:lnTo>
                    <a:pt x="1660" y="612"/>
                  </a:lnTo>
                  <a:lnTo>
                    <a:pt x="1592" y="548"/>
                  </a:lnTo>
                  <a:lnTo>
                    <a:pt x="1520" y="484"/>
                  </a:lnTo>
                  <a:lnTo>
                    <a:pt x="1440" y="418"/>
                  </a:lnTo>
                  <a:lnTo>
                    <a:pt x="1354" y="352"/>
                  </a:lnTo>
                  <a:lnTo>
                    <a:pt x="1304" y="318"/>
                  </a:lnTo>
                  <a:lnTo>
                    <a:pt x="1256" y="286"/>
                  </a:lnTo>
                  <a:lnTo>
                    <a:pt x="1206" y="254"/>
                  </a:lnTo>
                  <a:lnTo>
                    <a:pt x="1158" y="226"/>
                  </a:lnTo>
                  <a:lnTo>
                    <a:pt x="1108" y="198"/>
                  </a:lnTo>
                  <a:lnTo>
                    <a:pt x="1058" y="172"/>
                  </a:lnTo>
                  <a:lnTo>
                    <a:pt x="1010" y="148"/>
                  </a:lnTo>
                  <a:lnTo>
                    <a:pt x="960" y="124"/>
                  </a:lnTo>
                  <a:lnTo>
                    <a:pt x="912" y="104"/>
                  </a:lnTo>
                  <a:lnTo>
                    <a:pt x="864" y="86"/>
                  </a:lnTo>
                  <a:lnTo>
                    <a:pt x="816" y="68"/>
                  </a:lnTo>
                  <a:lnTo>
                    <a:pt x="768" y="54"/>
                  </a:lnTo>
                  <a:lnTo>
                    <a:pt x="722" y="40"/>
                  </a:lnTo>
                  <a:lnTo>
                    <a:pt x="674" y="28"/>
                  </a:lnTo>
                  <a:lnTo>
                    <a:pt x="630" y="18"/>
                  </a:lnTo>
                  <a:lnTo>
                    <a:pt x="586" y="12"/>
                  </a:lnTo>
                  <a:lnTo>
                    <a:pt x="542" y="6"/>
                  </a:lnTo>
                  <a:lnTo>
                    <a:pt x="498" y="2"/>
                  </a:lnTo>
                  <a:lnTo>
                    <a:pt x="458" y="0"/>
                  </a:lnTo>
                  <a:lnTo>
                    <a:pt x="418" y="0"/>
                  </a:lnTo>
                  <a:lnTo>
                    <a:pt x="378" y="2"/>
                  </a:lnTo>
                  <a:lnTo>
                    <a:pt x="342" y="6"/>
                  </a:lnTo>
                  <a:lnTo>
                    <a:pt x="306" y="12"/>
                  </a:lnTo>
                  <a:lnTo>
                    <a:pt x="270" y="20"/>
                  </a:lnTo>
                  <a:lnTo>
                    <a:pt x="238" y="30"/>
                  </a:lnTo>
                  <a:lnTo>
                    <a:pt x="206" y="44"/>
                  </a:lnTo>
                  <a:lnTo>
                    <a:pt x="178" y="58"/>
                  </a:lnTo>
                  <a:lnTo>
                    <a:pt x="150" y="74"/>
                  </a:lnTo>
                  <a:lnTo>
                    <a:pt x="124" y="92"/>
                  </a:lnTo>
                  <a:lnTo>
                    <a:pt x="102" y="112"/>
                  </a:lnTo>
                  <a:lnTo>
                    <a:pt x="80" y="136"/>
                  </a:lnTo>
                  <a:lnTo>
                    <a:pt x="62" y="160"/>
                  </a:lnTo>
                  <a:lnTo>
                    <a:pt x="46" y="186"/>
                  </a:lnTo>
                  <a:lnTo>
                    <a:pt x="32" y="214"/>
                  </a:lnTo>
                  <a:lnTo>
                    <a:pt x="22" y="242"/>
                  </a:lnTo>
                  <a:lnTo>
                    <a:pt x="12" y="274"/>
                  </a:lnTo>
                  <a:lnTo>
                    <a:pt x="6" y="304"/>
                  </a:lnTo>
                  <a:lnTo>
                    <a:pt x="2" y="338"/>
                  </a:lnTo>
                  <a:lnTo>
                    <a:pt x="0" y="372"/>
                  </a:lnTo>
                  <a:lnTo>
                    <a:pt x="0" y="406"/>
                  </a:lnTo>
                  <a:lnTo>
                    <a:pt x="4" y="442"/>
                  </a:lnTo>
                  <a:lnTo>
                    <a:pt x="8" y="478"/>
                  </a:lnTo>
                  <a:lnTo>
                    <a:pt x="16" y="516"/>
                  </a:lnTo>
                  <a:lnTo>
                    <a:pt x="24" y="554"/>
                  </a:lnTo>
                  <a:lnTo>
                    <a:pt x="36" y="592"/>
                  </a:lnTo>
                  <a:lnTo>
                    <a:pt x="50" y="632"/>
                  </a:lnTo>
                  <a:lnTo>
                    <a:pt x="66" y="672"/>
                  </a:lnTo>
                  <a:lnTo>
                    <a:pt x="84" y="712"/>
                  </a:lnTo>
                  <a:lnTo>
                    <a:pt x="104" y="752"/>
                  </a:lnTo>
                  <a:lnTo>
                    <a:pt x="126" y="792"/>
                  </a:lnTo>
                  <a:lnTo>
                    <a:pt x="150" y="834"/>
                  </a:lnTo>
                  <a:lnTo>
                    <a:pt x="176" y="874"/>
                  </a:lnTo>
                  <a:lnTo>
                    <a:pt x="204" y="914"/>
                  </a:lnTo>
                  <a:lnTo>
                    <a:pt x="234" y="956"/>
                  </a:lnTo>
                  <a:lnTo>
                    <a:pt x="264" y="996"/>
                  </a:lnTo>
                  <a:lnTo>
                    <a:pt x="298" y="1036"/>
                  </a:lnTo>
                  <a:lnTo>
                    <a:pt x="334" y="1074"/>
                  </a:lnTo>
                  <a:lnTo>
                    <a:pt x="372" y="1114"/>
                  </a:lnTo>
                  <a:lnTo>
                    <a:pt x="412" y="1152"/>
                  </a:lnTo>
                  <a:lnTo>
                    <a:pt x="452" y="1190"/>
                  </a:lnTo>
                  <a:lnTo>
                    <a:pt x="496" y="1228"/>
                  </a:lnTo>
                  <a:lnTo>
                    <a:pt x="540" y="1264"/>
                  </a:lnTo>
                  <a:lnTo>
                    <a:pt x="588" y="1300"/>
                  </a:lnTo>
                  <a:lnTo>
                    <a:pt x="636" y="1334"/>
                  </a:lnTo>
                  <a:close/>
                </a:path>
              </a:pathLst>
            </a:custGeom>
            <a:noFill/>
            <a:ln>
              <a:solidFill>
                <a:srgbClr val="FF6666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 sz="1800">
                <a:ea typeface="宋体" panose="02010600030101010101" pitchFamily="2" charset="-122"/>
              </a:endParaRPr>
            </a:p>
          </p:txBody>
        </p:sp>
      </p:grpSp>
      <p:grpSp>
        <p:nvGrpSpPr>
          <p:cNvPr id="6162" name="Group 34"/>
          <p:cNvGrpSpPr/>
          <p:nvPr/>
        </p:nvGrpSpPr>
        <p:grpSpPr>
          <a:xfrm>
            <a:off x="7162800" y="6327775"/>
            <a:ext cx="1727200" cy="454025"/>
            <a:chExt cx="9857308" cy="5159908"/>
          </a:xfrm>
        </p:grpSpPr>
        <p:sp>
          <p:nvSpPr>
            <p:cNvPr id="6168" name="Freeform 12"/>
            <p:cNvSpPr/>
            <p:nvPr/>
          </p:nvSpPr>
          <p:spPr>
            <a:xfrm>
              <a:off x="0" y="649499"/>
              <a:ext cx="3524353" cy="3049042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864908" y="2291187"/>
                </a:cxn>
                <a:cxn ang="0">
                  <a:pos x="405977" y="1862324"/>
                </a:cxn>
                <a:cxn ang="0">
                  <a:pos x="76488" y="1409961"/>
                </a:cxn>
                <a:cxn ang="0">
                  <a:pos x="64721" y="1362963"/>
                </a:cxn>
                <a:cxn ang="0">
                  <a:pos x="323605" y="1680204"/>
                </a:cxn>
                <a:cxn ang="0">
                  <a:pos x="647210" y="1979821"/>
                </a:cxn>
                <a:cxn ang="0">
                  <a:pos x="917862" y="2167816"/>
                </a:cxn>
                <a:cxn ang="0">
                  <a:pos x="1359141" y="2402809"/>
                </a:cxn>
                <a:cxn ang="0">
                  <a:pos x="1782770" y="2543805"/>
                </a:cxn>
                <a:cxn ang="0">
                  <a:pos x="2165212" y="2579054"/>
                </a:cxn>
                <a:cxn ang="0">
                  <a:pos x="2435863" y="2532056"/>
                </a:cxn>
                <a:cxn ang="0">
                  <a:pos x="2565305" y="2467432"/>
                </a:cxn>
                <a:cxn ang="0">
                  <a:pos x="2671212" y="2373435"/>
                </a:cxn>
                <a:cxn ang="0">
                  <a:pos x="2724166" y="2297062"/>
                </a:cxn>
                <a:cxn ang="0">
                  <a:pos x="2777119" y="2167816"/>
                </a:cxn>
                <a:cxn ang="0">
                  <a:pos x="2794770" y="2026820"/>
                </a:cxn>
                <a:cxn ang="0">
                  <a:pos x="2753584" y="1756577"/>
                </a:cxn>
                <a:cxn ang="0">
                  <a:pos x="2594724" y="1409961"/>
                </a:cxn>
                <a:cxn ang="0">
                  <a:pos x="2329956" y="1051596"/>
                </a:cxn>
                <a:cxn ang="0">
                  <a:pos x="1965165" y="710855"/>
                </a:cxn>
                <a:cxn ang="0">
                  <a:pos x="1700397" y="516986"/>
                </a:cxn>
                <a:cxn ang="0">
                  <a:pos x="1323839" y="311366"/>
                </a:cxn>
                <a:cxn ang="0">
                  <a:pos x="953164" y="170370"/>
                </a:cxn>
                <a:cxn ang="0">
                  <a:pos x="611908" y="99872"/>
                </a:cxn>
                <a:cxn ang="0">
                  <a:pos x="305954" y="111622"/>
                </a:cxn>
                <a:cxn ang="0">
                  <a:pos x="58837" y="193870"/>
                </a:cxn>
                <a:cxn ang="0">
                  <a:pos x="147093" y="129246"/>
                </a:cxn>
                <a:cxn ang="0">
                  <a:pos x="294186" y="58748"/>
                </a:cxn>
                <a:cxn ang="0">
                  <a:pos x="470698" y="17625"/>
                </a:cxn>
                <a:cxn ang="0">
                  <a:pos x="876675" y="11750"/>
                </a:cxn>
                <a:cxn ang="0">
                  <a:pos x="1341490" y="111622"/>
                </a:cxn>
                <a:cxn ang="0">
                  <a:pos x="1835723" y="317241"/>
                </a:cxn>
                <a:cxn ang="0">
                  <a:pos x="2335840" y="622733"/>
                </a:cxn>
                <a:cxn ang="0">
                  <a:pos x="2671212" y="887101"/>
                </a:cxn>
                <a:cxn ang="0">
                  <a:pos x="3077190" y="1315964"/>
                </a:cxn>
                <a:cxn ang="0">
                  <a:pos x="3359609" y="1756577"/>
                </a:cxn>
                <a:cxn ang="0">
                  <a:pos x="3494934" y="2109067"/>
                </a:cxn>
                <a:cxn ang="0">
                  <a:pos x="3524353" y="2308812"/>
                </a:cxn>
                <a:cxn ang="0">
                  <a:pos x="3512586" y="2490932"/>
                </a:cxn>
                <a:cxn ang="0">
                  <a:pos x="3465516" y="2655427"/>
                </a:cxn>
                <a:cxn ang="0">
                  <a:pos x="3406678" y="2755299"/>
                </a:cxn>
                <a:cxn ang="0">
                  <a:pos x="3289004" y="2878671"/>
                </a:cxn>
                <a:cxn ang="0">
                  <a:pos x="3136027" y="2966794"/>
                </a:cxn>
                <a:cxn ang="0">
                  <a:pos x="2959515" y="3025543"/>
                </a:cxn>
                <a:cxn ang="0">
                  <a:pos x="2753584" y="3049042"/>
                </a:cxn>
                <a:cxn ang="0">
                  <a:pos x="2282886" y="3002043"/>
                </a:cxn>
                <a:cxn ang="0">
                  <a:pos x="1759235" y="2831672"/>
                </a:cxn>
                <a:cxn ang="0">
                  <a:pos x="1217932" y="2549680"/>
                </a:cxn>
              </a:cxnLst>
              <a:rect l="l" t="t" r="GT0" b="GT1"/>
              <a:pathLst>
                <a:path w="1198" h="1038">
                  <a:moveTo>
                    <a:pt x="354" y="826"/>
                  </a:moveTo>
                  <a:lnTo>
                    <a:pt x="354" y="826"/>
                  </a:lnTo>
                  <a:lnTo>
                    <a:pt x="294" y="780"/>
                  </a:lnTo>
                  <a:lnTo>
                    <a:pt x="238" y="732"/>
                  </a:lnTo>
                  <a:lnTo>
                    <a:pt x="186" y="684"/>
                  </a:lnTo>
                  <a:lnTo>
                    <a:pt x="138" y="634"/>
                  </a:lnTo>
                  <a:lnTo>
                    <a:pt x="96" y="582"/>
                  </a:lnTo>
                  <a:lnTo>
                    <a:pt x="60" y="532"/>
                  </a:lnTo>
                  <a:lnTo>
                    <a:pt x="26" y="480"/>
                  </a:lnTo>
                  <a:lnTo>
                    <a:pt x="0" y="430"/>
                  </a:lnTo>
                  <a:lnTo>
                    <a:pt x="22" y="464"/>
                  </a:lnTo>
                  <a:lnTo>
                    <a:pt x="48" y="500"/>
                  </a:lnTo>
                  <a:lnTo>
                    <a:pt x="78" y="536"/>
                  </a:lnTo>
                  <a:lnTo>
                    <a:pt x="110" y="572"/>
                  </a:lnTo>
                  <a:lnTo>
                    <a:pt x="144" y="606"/>
                  </a:lnTo>
                  <a:lnTo>
                    <a:pt x="180" y="640"/>
                  </a:lnTo>
                  <a:lnTo>
                    <a:pt x="220" y="674"/>
                  </a:lnTo>
                  <a:lnTo>
                    <a:pt x="262" y="706"/>
                  </a:lnTo>
                  <a:lnTo>
                    <a:pt x="312" y="738"/>
                  </a:lnTo>
                  <a:lnTo>
                    <a:pt x="362" y="768"/>
                  </a:lnTo>
                  <a:lnTo>
                    <a:pt x="412" y="796"/>
                  </a:lnTo>
                  <a:lnTo>
                    <a:pt x="462" y="818"/>
                  </a:lnTo>
                  <a:lnTo>
                    <a:pt x="512" y="838"/>
                  </a:lnTo>
                  <a:lnTo>
                    <a:pt x="560" y="854"/>
                  </a:lnTo>
                  <a:lnTo>
                    <a:pt x="606" y="866"/>
                  </a:lnTo>
                  <a:lnTo>
                    <a:pt x="652" y="874"/>
                  </a:lnTo>
                  <a:lnTo>
                    <a:pt x="696" y="878"/>
                  </a:lnTo>
                  <a:lnTo>
                    <a:pt x="736" y="878"/>
                  </a:lnTo>
                  <a:lnTo>
                    <a:pt x="774" y="874"/>
                  </a:lnTo>
                  <a:lnTo>
                    <a:pt x="810" y="866"/>
                  </a:lnTo>
                  <a:lnTo>
                    <a:pt x="828" y="862"/>
                  </a:lnTo>
                  <a:lnTo>
                    <a:pt x="842" y="856"/>
                  </a:lnTo>
                  <a:lnTo>
                    <a:pt x="858" y="848"/>
                  </a:lnTo>
                  <a:lnTo>
                    <a:pt x="872" y="840"/>
                  </a:lnTo>
                  <a:lnTo>
                    <a:pt x="884" y="830"/>
                  </a:lnTo>
                  <a:lnTo>
                    <a:pt x="896" y="820"/>
                  </a:lnTo>
                  <a:lnTo>
                    <a:pt x="908" y="808"/>
                  </a:lnTo>
                  <a:lnTo>
                    <a:pt x="918" y="796"/>
                  </a:lnTo>
                  <a:lnTo>
                    <a:pt x="926" y="782"/>
                  </a:lnTo>
                  <a:lnTo>
                    <a:pt x="934" y="768"/>
                  </a:lnTo>
                  <a:lnTo>
                    <a:pt x="940" y="754"/>
                  </a:lnTo>
                  <a:lnTo>
                    <a:pt x="944" y="738"/>
                  </a:lnTo>
                  <a:lnTo>
                    <a:pt x="948" y="722"/>
                  </a:lnTo>
                  <a:lnTo>
                    <a:pt x="950" y="706"/>
                  </a:lnTo>
                  <a:lnTo>
                    <a:pt x="950" y="690"/>
                  </a:lnTo>
                  <a:lnTo>
                    <a:pt x="950" y="672"/>
                  </a:lnTo>
                  <a:lnTo>
                    <a:pt x="946" y="636"/>
                  </a:lnTo>
                  <a:lnTo>
                    <a:pt x="936" y="598"/>
                  </a:lnTo>
                  <a:lnTo>
                    <a:pt x="922" y="560"/>
                  </a:lnTo>
                  <a:lnTo>
                    <a:pt x="904" y="520"/>
                  </a:lnTo>
                  <a:lnTo>
                    <a:pt x="882" y="480"/>
                  </a:lnTo>
                  <a:lnTo>
                    <a:pt x="856" y="438"/>
                  </a:lnTo>
                  <a:lnTo>
                    <a:pt x="826" y="398"/>
                  </a:lnTo>
                  <a:lnTo>
                    <a:pt x="792" y="358"/>
                  </a:lnTo>
                  <a:lnTo>
                    <a:pt x="754" y="318"/>
                  </a:lnTo>
                  <a:lnTo>
                    <a:pt x="714" y="280"/>
                  </a:lnTo>
                  <a:lnTo>
                    <a:pt x="668" y="242"/>
                  </a:lnTo>
                  <a:lnTo>
                    <a:pt x="622" y="206"/>
                  </a:lnTo>
                  <a:lnTo>
                    <a:pt x="578" y="176"/>
                  </a:lnTo>
                  <a:lnTo>
                    <a:pt x="536" y="150"/>
                  </a:lnTo>
                  <a:lnTo>
                    <a:pt x="494" y="126"/>
                  </a:lnTo>
                  <a:lnTo>
                    <a:pt x="450" y="106"/>
                  </a:lnTo>
                  <a:lnTo>
                    <a:pt x="408" y="86"/>
                  </a:lnTo>
                  <a:lnTo>
                    <a:pt x="366" y="70"/>
                  </a:lnTo>
                  <a:lnTo>
                    <a:pt x="324" y="58"/>
                  </a:lnTo>
                  <a:lnTo>
                    <a:pt x="284" y="48"/>
                  </a:lnTo>
                  <a:lnTo>
                    <a:pt x="246" y="40"/>
                  </a:lnTo>
                  <a:lnTo>
                    <a:pt x="208" y="34"/>
                  </a:lnTo>
                  <a:lnTo>
                    <a:pt x="172" y="32"/>
                  </a:lnTo>
                  <a:lnTo>
                    <a:pt x="136" y="34"/>
                  </a:lnTo>
                  <a:lnTo>
                    <a:pt x="104" y="38"/>
                  </a:lnTo>
                  <a:lnTo>
                    <a:pt x="74" y="44"/>
                  </a:lnTo>
                  <a:lnTo>
                    <a:pt x="46" y="54"/>
                  </a:lnTo>
                  <a:lnTo>
                    <a:pt x="20" y="66"/>
                  </a:lnTo>
                  <a:lnTo>
                    <a:pt x="34" y="54"/>
                  </a:lnTo>
                  <a:lnTo>
                    <a:pt x="50" y="44"/>
                  </a:lnTo>
                  <a:lnTo>
                    <a:pt x="66" y="36"/>
                  </a:lnTo>
                  <a:lnTo>
                    <a:pt x="82" y="28"/>
                  </a:lnTo>
                  <a:lnTo>
                    <a:pt x="100" y="20"/>
                  </a:lnTo>
                  <a:lnTo>
                    <a:pt x="120" y="14"/>
                  </a:lnTo>
                  <a:lnTo>
                    <a:pt x="140" y="10"/>
                  </a:lnTo>
                  <a:lnTo>
                    <a:pt x="160" y="6"/>
                  </a:lnTo>
                  <a:lnTo>
                    <a:pt x="204" y="0"/>
                  </a:lnTo>
                  <a:lnTo>
                    <a:pt x="250" y="0"/>
                  </a:lnTo>
                  <a:lnTo>
                    <a:pt x="298" y="4"/>
                  </a:lnTo>
                  <a:lnTo>
                    <a:pt x="350" y="12"/>
                  </a:lnTo>
                  <a:lnTo>
                    <a:pt x="402" y="22"/>
                  </a:lnTo>
                  <a:lnTo>
                    <a:pt x="456" y="38"/>
                  </a:lnTo>
                  <a:lnTo>
                    <a:pt x="512" y="58"/>
                  </a:lnTo>
                  <a:lnTo>
                    <a:pt x="568" y="80"/>
                  </a:lnTo>
                  <a:lnTo>
                    <a:pt x="624" y="108"/>
                  </a:lnTo>
                  <a:lnTo>
                    <a:pt x="680" y="138"/>
                  </a:lnTo>
                  <a:lnTo>
                    <a:pt x="738" y="174"/>
                  </a:lnTo>
                  <a:lnTo>
                    <a:pt x="794" y="212"/>
                  </a:lnTo>
                  <a:lnTo>
                    <a:pt x="852" y="256"/>
                  </a:lnTo>
                  <a:lnTo>
                    <a:pt x="908" y="302"/>
                  </a:lnTo>
                  <a:lnTo>
                    <a:pt x="958" y="350"/>
                  </a:lnTo>
                  <a:lnTo>
                    <a:pt x="1004" y="398"/>
                  </a:lnTo>
                  <a:lnTo>
                    <a:pt x="1046" y="448"/>
                  </a:lnTo>
                  <a:lnTo>
                    <a:pt x="1082" y="498"/>
                  </a:lnTo>
                  <a:lnTo>
                    <a:pt x="1116" y="548"/>
                  </a:lnTo>
                  <a:lnTo>
                    <a:pt x="1142" y="598"/>
                  </a:lnTo>
                  <a:lnTo>
                    <a:pt x="1164" y="646"/>
                  </a:lnTo>
                  <a:lnTo>
                    <a:pt x="1182" y="694"/>
                  </a:lnTo>
                  <a:lnTo>
                    <a:pt x="1188" y="718"/>
                  </a:lnTo>
                  <a:lnTo>
                    <a:pt x="1192" y="740"/>
                  </a:lnTo>
                  <a:lnTo>
                    <a:pt x="1196" y="764"/>
                  </a:lnTo>
                  <a:lnTo>
                    <a:pt x="1198" y="786"/>
                  </a:lnTo>
                  <a:lnTo>
                    <a:pt x="1198" y="806"/>
                  </a:lnTo>
                  <a:lnTo>
                    <a:pt x="1198" y="828"/>
                  </a:lnTo>
                  <a:lnTo>
                    <a:pt x="1194" y="848"/>
                  </a:lnTo>
                  <a:lnTo>
                    <a:pt x="1190" y="868"/>
                  </a:lnTo>
                  <a:lnTo>
                    <a:pt x="1184" y="886"/>
                  </a:lnTo>
                  <a:lnTo>
                    <a:pt x="1178" y="904"/>
                  </a:lnTo>
                  <a:lnTo>
                    <a:pt x="1168" y="922"/>
                  </a:lnTo>
                  <a:lnTo>
                    <a:pt x="1158" y="938"/>
                  </a:lnTo>
                  <a:lnTo>
                    <a:pt x="1146" y="952"/>
                  </a:lnTo>
                  <a:lnTo>
                    <a:pt x="1132" y="966"/>
                  </a:lnTo>
                  <a:lnTo>
                    <a:pt x="1118" y="980"/>
                  </a:lnTo>
                  <a:lnTo>
                    <a:pt x="1102" y="990"/>
                  </a:lnTo>
                  <a:lnTo>
                    <a:pt x="1084" y="1000"/>
                  </a:lnTo>
                  <a:lnTo>
                    <a:pt x="1066" y="1010"/>
                  </a:lnTo>
                  <a:lnTo>
                    <a:pt x="1048" y="1018"/>
                  </a:lnTo>
                  <a:lnTo>
                    <a:pt x="1026" y="1024"/>
                  </a:lnTo>
                  <a:lnTo>
                    <a:pt x="1006" y="1030"/>
                  </a:lnTo>
                  <a:lnTo>
                    <a:pt x="982" y="1034"/>
                  </a:lnTo>
                  <a:lnTo>
                    <a:pt x="960" y="1036"/>
                  </a:lnTo>
                  <a:lnTo>
                    <a:pt x="936" y="1038"/>
                  </a:lnTo>
                  <a:lnTo>
                    <a:pt x="884" y="1038"/>
                  </a:lnTo>
                  <a:lnTo>
                    <a:pt x="832" y="1032"/>
                  </a:lnTo>
                  <a:lnTo>
                    <a:pt x="776" y="1022"/>
                  </a:lnTo>
                  <a:lnTo>
                    <a:pt x="718" y="1008"/>
                  </a:lnTo>
                  <a:lnTo>
                    <a:pt x="658" y="988"/>
                  </a:lnTo>
                  <a:lnTo>
                    <a:pt x="598" y="964"/>
                  </a:lnTo>
                  <a:lnTo>
                    <a:pt x="538" y="936"/>
                  </a:lnTo>
                  <a:lnTo>
                    <a:pt x="476" y="904"/>
                  </a:lnTo>
                  <a:lnTo>
                    <a:pt x="414" y="868"/>
                  </a:lnTo>
                  <a:lnTo>
                    <a:pt x="354" y="82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1"/>
                </a:gs>
                <a:gs pos="100000">
                  <a:schemeClr val="bg2">
                    <a:alpha val="32999"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 sz="1800">
                <a:ea typeface="宋体" panose="02010600030101010101" pitchFamily="2" charset="-122"/>
              </a:endParaRPr>
            </a:p>
          </p:txBody>
        </p:sp>
        <p:grpSp>
          <p:nvGrpSpPr>
            <p:cNvPr id="6171" name="Freeform 13"/>
            <p:cNvGrpSpPr/>
            <p:nvPr/>
          </p:nvGrpSpPr>
          <p:grpSpPr>
            <a:xfrm>
              <a:off x="3583421" y="-70723"/>
              <a:ext cx="6262290" cy="5334551"/>
              <a:chOff x="7790688" y="6321552"/>
              <a:chExt cx="1097280" cy="469392"/>
            </a:xfrm>
          </p:grpSpPr>
          <p:pic>
            <p:nvPicPr>
              <p:cNvPr id="6169" name="Freeform 13"/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7790688" y="6321552"/>
                <a:ext cx="1097280" cy="469392"/>
              </a:xfrm>
              <a:prstGeom prst="rect">
                <a:avLst/>
              </a:prstGeom>
              <a:noFill/>
              <a:ln>
                <a:miter lim="800000"/>
              </a:ln>
            </p:spPr>
          </p:pic>
          <p:sp>
            <p:nvSpPr>
              <p:cNvPr id="6170" name="矩形 6169"/>
              <p:cNvSpPr/>
              <p:nvPr/>
            </p:nvSpPr>
            <p:spPr>
              <a:xfrm>
                <a:off x="7794446" y="6327775"/>
                <a:ext cx="1086802" cy="45402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/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 sz="1800"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6172" name="Freeform 14"/>
            <p:cNvSpPr/>
            <p:nvPr/>
          </p:nvSpPr>
          <p:spPr>
            <a:xfrm>
              <a:off x="99663" y="631463"/>
              <a:ext cx="3723668" cy="3121197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1036971" y="2365973"/>
                </a:cxn>
                <a:cxn ang="0">
                  <a:pos x="494918" y="1876258"/>
                </a:cxn>
                <a:cxn ang="0">
                  <a:pos x="135513" y="1463245"/>
                </a:cxn>
                <a:cxn ang="0">
                  <a:pos x="0" y="1239038"/>
                </a:cxn>
                <a:cxn ang="0">
                  <a:pos x="188540" y="1475046"/>
                </a:cxn>
                <a:cxn ang="0">
                  <a:pos x="553837" y="1829057"/>
                </a:cxn>
                <a:cxn ang="0">
                  <a:pos x="954485" y="2147666"/>
                </a:cxn>
                <a:cxn ang="0">
                  <a:pos x="1225511" y="2318772"/>
                </a:cxn>
                <a:cxn ang="0">
                  <a:pos x="1661510" y="2495777"/>
                </a:cxn>
                <a:cxn ang="0">
                  <a:pos x="2091617" y="2590180"/>
                </a:cxn>
                <a:cxn ang="0">
                  <a:pos x="2474589" y="2584280"/>
                </a:cxn>
                <a:cxn ang="0">
                  <a:pos x="2727940" y="2519378"/>
                </a:cxn>
                <a:cxn ang="0">
                  <a:pos x="2845778" y="2442676"/>
                </a:cxn>
                <a:cxn ang="0">
                  <a:pos x="2904696" y="2383674"/>
                </a:cxn>
                <a:cxn ang="0">
                  <a:pos x="2975399" y="2259770"/>
                </a:cxn>
                <a:cxn ang="0">
                  <a:pos x="3004858" y="2124066"/>
                </a:cxn>
                <a:cxn ang="0">
                  <a:pos x="2998966" y="1970661"/>
                </a:cxn>
                <a:cxn ang="0">
                  <a:pos x="2922372" y="1693353"/>
                </a:cxn>
                <a:cxn ang="0">
                  <a:pos x="2716156" y="1345242"/>
                </a:cxn>
                <a:cxn ang="0">
                  <a:pos x="2403887" y="997131"/>
                </a:cxn>
                <a:cxn ang="0">
                  <a:pos x="2003239" y="672621"/>
                </a:cxn>
                <a:cxn ang="0">
                  <a:pos x="1755780" y="501516"/>
                </a:cxn>
                <a:cxn ang="0">
                  <a:pos x="1384592" y="300909"/>
                </a:cxn>
                <a:cxn ang="0">
                  <a:pos x="1013403" y="159305"/>
                </a:cxn>
                <a:cxn ang="0">
                  <a:pos x="648107" y="88503"/>
                </a:cxn>
                <a:cxn ang="0">
                  <a:pos x="294594" y="106203"/>
                </a:cxn>
                <a:cxn ang="0">
                  <a:pos x="58919" y="165205"/>
                </a:cxn>
                <a:cxn ang="0">
                  <a:pos x="247459" y="76702"/>
                </a:cxn>
                <a:cxn ang="0">
                  <a:pos x="447783" y="23601"/>
                </a:cxn>
                <a:cxn ang="0">
                  <a:pos x="889674" y="5900"/>
                </a:cxn>
                <a:cxn ang="0">
                  <a:pos x="1355132" y="94403"/>
                </a:cxn>
                <a:cxn ang="0">
                  <a:pos x="1850050" y="289109"/>
                </a:cxn>
                <a:cxn ang="0">
                  <a:pos x="2350860" y="572318"/>
                </a:cxn>
                <a:cxn ang="0">
                  <a:pos x="2686697" y="814225"/>
                </a:cxn>
                <a:cxn ang="0">
                  <a:pos x="3140372" y="1227238"/>
                </a:cxn>
                <a:cxn ang="0">
                  <a:pos x="3476209" y="1657951"/>
                </a:cxn>
                <a:cxn ang="0">
                  <a:pos x="3652965" y="2011962"/>
                </a:cxn>
                <a:cxn ang="0">
                  <a:pos x="3705992" y="2218469"/>
                </a:cxn>
                <a:cxn ang="0">
                  <a:pos x="3723668" y="2413175"/>
                </a:cxn>
                <a:cxn ang="0">
                  <a:pos x="3700100" y="2601980"/>
                </a:cxn>
                <a:cxn ang="0">
                  <a:pos x="3629398" y="2773086"/>
                </a:cxn>
                <a:cxn ang="0">
                  <a:pos x="3558695" y="2867489"/>
                </a:cxn>
                <a:cxn ang="0">
                  <a:pos x="3429074" y="2985492"/>
                </a:cxn>
                <a:cxn ang="0">
                  <a:pos x="3269993" y="3062195"/>
                </a:cxn>
                <a:cxn ang="0">
                  <a:pos x="3081453" y="3109397"/>
                </a:cxn>
                <a:cxn ang="0">
                  <a:pos x="2792751" y="3121197"/>
                </a:cxn>
                <a:cxn ang="0">
                  <a:pos x="2297833" y="3038594"/>
                </a:cxn>
                <a:cxn ang="0">
                  <a:pos x="1767564" y="2826187"/>
                </a:cxn>
                <a:cxn ang="0">
                  <a:pos x="1225511" y="2501677"/>
                </a:cxn>
              </a:cxnLst>
              <a:rect l="l" t="t" r="GT0" b="GT1"/>
              <a:pathLst>
                <a:path w="1264" h="1058">
                  <a:moveTo>
                    <a:pt x="416" y="848"/>
                  </a:moveTo>
                  <a:lnTo>
                    <a:pt x="416" y="848"/>
                  </a:lnTo>
                  <a:lnTo>
                    <a:pt x="352" y="802"/>
                  </a:lnTo>
                  <a:lnTo>
                    <a:pt x="288" y="748"/>
                  </a:lnTo>
                  <a:lnTo>
                    <a:pt x="226" y="694"/>
                  </a:lnTo>
                  <a:lnTo>
                    <a:pt x="168" y="636"/>
                  </a:lnTo>
                  <a:lnTo>
                    <a:pt x="114" y="578"/>
                  </a:lnTo>
                  <a:lnTo>
                    <a:pt x="68" y="522"/>
                  </a:lnTo>
                  <a:lnTo>
                    <a:pt x="46" y="496"/>
                  </a:lnTo>
                  <a:lnTo>
                    <a:pt x="28" y="470"/>
                  </a:lnTo>
                  <a:lnTo>
                    <a:pt x="14" y="444"/>
                  </a:lnTo>
                  <a:lnTo>
                    <a:pt x="0" y="420"/>
                  </a:lnTo>
                  <a:lnTo>
                    <a:pt x="30" y="460"/>
                  </a:lnTo>
                  <a:lnTo>
                    <a:pt x="64" y="500"/>
                  </a:lnTo>
                  <a:lnTo>
                    <a:pt x="104" y="540"/>
                  </a:lnTo>
                  <a:lnTo>
                    <a:pt x="144" y="582"/>
                  </a:lnTo>
                  <a:lnTo>
                    <a:pt x="188" y="620"/>
                  </a:lnTo>
                  <a:lnTo>
                    <a:pt x="234" y="658"/>
                  </a:lnTo>
                  <a:lnTo>
                    <a:pt x="280" y="694"/>
                  </a:lnTo>
                  <a:lnTo>
                    <a:pt x="324" y="728"/>
                  </a:lnTo>
                  <a:lnTo>
                    <a:pt x="370" y="758"/>
                  </a:lnTo>
                  <a:lnTo>
                    <a:pt x="416" y="786"/>
                  </a:lnTo>
                  <a:lnTo>
                    <a:pt x="466" y="810"/>
                  </a:lnTo>
                  <a:lnTo>
                    <a:pt x="514" y="830"/>
                  </a:lnTo>
                  <a:lnTo>
                    <a:pt x="564" y="846"/>
                  </a:lnTo>
                  <a:lnTo>
                    <a:pt x="614" y="860"/>
                  </a:lnTo>
                  <a:lnTo>
                    <a:pt x="662" y="870"/>
                  </a:lnTo>
                  <a:lnTo>
                    <a:pt x="710" y="878"/>
                  </a:lnTo>
                  <a:lnTo>
                    <a:pt x="756" y="880"/>
                  </a:lnTo>
                  <a:lnTo>
                    <a:pt x="798" y="880"/>
                  </a:lnTo>
                  <a:lnTo>
                    <a:pt x="840" y="876"/>
                  </a:lnTo>
                  <a:lnTo>
                    <a:pt x="878" y="870"/>
                  </a:lnTo>
                  <a:lnTo>
                    <a:pt x="912" y="860"/>
                  </a:lnTo>
                  <a:lnTo>
                    <a:pt x="926" y="854"/>
                  </a:lnTo>
                  <a:lnTo>
                    <a:pt x="942" y="846"/>
                  </a:lnTo>
                  <a:lnTo>
                    <a:pt x="954" y="838"/>
                  </a:lnTo>
                  <a:lnTo>
                    <a:pt x="966" y="828"/>
                  </a:lnTo>
                  <a:lnTo>
                    <a:pt x="976" y="818"/>
                  </a:lnTo>
                  <a:lnTo>
                    <a:pt x="986" y="808"/>
                  </a:lnTo>
                  <a:lnTo>
                    <a:pt x="996" y="794"/>
                  </a:lnTo>
                  <a:lnTo>
                    <a:pt x="1004" y="780"/>
                  </a:lnTo>
                  <a:lnTo>
                    <a:pt x="1010" y="766"/>
                  </a:lnTo>
                  <a:lnTo>
                    <a:pt x="1014" y="752"/>
                  </a:lnTo>
                  <a:lnTo>
                    <a:pt x="1018" y="736"/>
                  </a:lnTo>
                  <a:lnTo>
                    <a:pt x="1020" y="720"/>
                  </a:lnTo>
                  <a:lnTo>
                    <a:pt x="1020" y="702"/>
                  </a:lnTo>
                  <a:lnTo>
                    <a:pt x="1020" y="686"/>
                  </a:lnTo>
                  <a:lnTo>
                    <a:pt x="1018" y="668"/>
                  </a:lnTo>
                  <a:lnTo>
                    <a:pt x="1016" y="650"/>
                  </a:lnTo>
                  <a:lnTo>
                    <a:pt x="1006" y="612"/>
                  </a:lnTo>
                  <a:lnTo>
                    <a:pt x="992" y="574"/>
                  </a:lnTo>
                  <a:lnTo>
                    <a:pt x="972" y="536"/>
                  </a:lnTo>
                  <a:lnTo>
                    <a:pt x="948" y="496"/>
                  </a:lnTo>
                  <a:lnTo>
                    <a:pt x="922" y="456"/>
                  </a:lnTo>
                  <a:lnTo>
                    <a:pt x="890" y="418"/>
                  </a:lnTo>
                  <a:lnTo>
                    <a:pt x="854" y="378"/>
                  </a:lnTo>
                  <a:lnTo>
                    <a:pt x="816" y="338"/>
                  </a:lnTo>
                  <a:lnTo>
                    <a:pt x="774" y="300"/>
                  </a:lnTo>
                  <a:lnTo>
                    <a:pt x="728" y="264"/>
                  </a:lnTo>
                  <a:lnTo>
                    <a:pt x="680" y="228"/>
                  </a:lnTo>
                  <a:lnTo>
                    <a:pt x="638" y="198"/>
                  </a:lnTo>
                  <a:lnTo>
                    <a:pt x="596" y="170"/>
                  </a:lnTo>
                  <a:lnTo>
                    <a:pt x="554" y="146"/>
                  </a:lnTo>
                  <a:lnTo>
                    <a:pt x="512" y="122"/>
                  </a:lnTo>
                  <a:lnTo>
                    <a:pt x="470" y="102"/>
                  </a:lnTo>
                  <a:lnTo>
                    <a:pt x="428" y="82"/>
                  </a:lnTo>
                  <a:lnTo>
                    <a:pt x="386" y="66"/>
                  </a:lnTo>
                  <a:lnTo>
                    <a:pt x="344" y="54"/>
                  </a:lnTo>
                  <a:lnTo>
                    <a:pt x="302" y="42"/>
                  </a:lnTo>
                  <a:lnTo>
                    <a:pt x="262" y="36"/>
                  </a:lnTo>
                  <a:lnTo>
                    <a:pt x="220" y="30"/>
                  </a:lnTo>
                  <a:lnTo>
                    <a:pt x="180" y="28"/>
                  </a:lnTo>
                  <a:lnTo>
                    <a:pt x="140" y="30"/>
                  </a:lnTo>
                  <a:lnTo>
                    <a:pt x="100" y="36"/>
                  </a:lnTo>
                  <a:lnTo>
                    <a:pt x="60" y="44"/>
                  </a:lnTo>
                  <a:lnTo>
                    <a:pt x="20" y="56"/>
                  </a:lnTo>
                  <a:lnTo>
                    <a:pt x="40" y="44"/>
                  </a:lnTo>
                  <a:lnTo>
                    <a:pt x="62" y="36"/>
                  </a:lnTo>
                  <a:lnTo>
                    <a:pt x="84" y="26"/>
                  </a:lnTo>
                  <a:lnTo>
                    <a:pt x="106" y="20"/>
                  </a:lnTo>
                  <a:lnTo>
                    <a:pt x="130" y="14"/>
                  </a:lnTo>
                  <a:lnTo>
                    <a:pt x="152" y="8"/>
                  </a:lnTo>
                  <a:lnTo>
                    <a:pt x="200" y="2"/>
                  </a:lnTo>
                  <a:lnTo>
                    <a:pt x="250" y="0"/>
                  </a:lnTo>
                  <a:lnTo>
                    <a:pt x="302" y="2"/>
                  </a:lnTo>
                  <a:lnTo>
                    <a:pt x="354" y="8"/>
                  </a:lnTo>
                  <a:lnTo>
                    <a:pt x="406" y="18"/>
                  </a:lnTo>
                  <a:lnTo>
                    <a:pt x="460" y="32"/>
                  </a:lnTo>
                  <a:lnTo>
                    <a:pt x="516" y="50"/>
                  </a:lnTo>
                  <a:lnTo>
                    <a:pt x="572" y="72"/>
                  </a:lnTo>
                  <a:lnTo>
                    <a:pt x="628" y="98"/>
                  </a:lnTo>
                  <a:lnTo>
                    <a:pt x="684" y="126"/>
                  </a:lnTo>
                  <a:lnTo>
                    <a:pt x="740" y="160"/>
                  </a:lnTo>
                  <a:lnTo>
                    <a:pt x="798" y="194"/>
                  </a:lnTo>
                  <a:lnTo>
                    <a:pt x="854" y="232"/>
                  </a:lnTo>
                  <a:lnTo>
                    <a:pt x="912" y="276"/>
                  </a:lnTo>
                  <a:lnTo>
                    <a:pt x="968" y="322"/>
                  </a:lnTo>
                  <a:lnTo>
                    <a:pt x="1018" y="370"/>
                  </a:lnTo>
                  <a:lnTo>
                    <a:pt x="1066" y="416"/>
                  </a:lnTo>
                  <a:lnTo>
                    <a:pt x="1108" y="466"/>
                  </a:lnTo>
                  <a:lnTo>
                    <a:pt x="1146" y="514"/>
                  </a:lnTo>
                  <a:lnTo>
                    <a:pt x="1180" y="562"/>
                  </a:lnTo>
                  <a:lnTo>
                    <a:pt x="1208" y="610"/>
                  </a:lnTo>
                  <a:lnTo>
                    <a:pt x="1230" y="658"/>
                  </a:lnTo>
                  <a:lnTo>
                    <a:pt x="1240" y="682"/>
                  </a:lnTo>
                  <a:lnTo>
                    <a:pt x="1246" y="706"/>
                  </a:lnTo>
                  <a:lnTo>
                    <a:pt x="1254" y="730"/>
                  </a:lnTo>
                  <a:lnTo>
                    <a:pt x="1258" y="752"/>
                  </a:lnTo>
                  <a:lnTo>
                    <a:pt x="1262" y="774"/>
                  </a:lnTo>
                  <a:lnTo>
                    <a:pt x="1264" y="798"/>
                  </a:lnTo>
                  <a:lnTo>
                    <a:pt x="1264" y="818"/>
                  </a:lnTo>
                  <a:lnTo>
                    <a:pt x="1262" y="840"/>
                  </a:lnTo>
                  <a:lnTo>
                    <a:pt x="1260" y="862"/>
                  </a:lnTo>
                  <a:lnTo>
                    <a:pt x="1256" y="882"/>
                  </a:lnTo>
                  <a:lnTo>
                    <a:pt x="1248" y="902"/>
                  </a:lnTo>
                  <a:lnTo>
                    <a:pt x="1240" y="920"/>
                  </a:lnTo>
                  <a:lnTo>
                    <a:pt x="1232" y="940"/>
                  </a:lnTo>
                  <a:lnTo>
                    <a:pt x="1220" y="958"/>
                  </a:lnTo>
                  <a:lnTo>
                    <a:pt x="1208" y="972"/>
                  </a:lnTo>
                  <a:lnTo>
                    <a:pt x="1194" y="988"/>
                  </a:lnTo>
                  <a:lnTo>
                    <a:pt x="1180" y="1000"/>
                  </a:lnTo>
                  <a:lnTo>
                    <a:pt x="1164" y="1012"/>
                  </a:lnTo>
                  <a:lnTo>
                    <a:pt x="1148" y="1022"/>
                  </a:lnTo>
                  <a:lnTo>
                    <a:pt x="1128" y="1030"/>
                  </a:lnTo>
                  <a:lnTo>
                    <a:pt x="1110" y="1038"/>
                  </a:lnTo>
                  <a:lnTo>
                    <a:pt x="1090" y="1046"/>
                  </a:lnTo>
                  <a:lnTo>
                    <a:pt x="1068" y="1050"/>
                  </a:lnTo>
                  <a:lnTo>
                    <a:pt x="1046" y="1054"/>
                  </a:lnTo>
                  <a:lnTo>
                    <a:pt x="1022" y="1058"/>
                  </a:lnTo>
                  <a:lnTo>
                    <a:pt x="998" y="1058"/>
                  </a:lnTo>
                  <a:lnTo>
                    <a:pt x="948" y="1058"/>
                  </a:lnTo>
                  <a:lnTo>
                    <a:pt x="894" y="1054"/>
                  </a:lnTo>
                  <a:lnTo>
                    <a:pt x="838" y="1044"/>
                  </a:lnTo>
                  <a:lnTo>
                    <a:pt x="780" y="1030"/>
                  </a:lnTo>
                  <a:lnTo>
                    <a:pt x="722" y="1010"/>
                  </a:lnTo>
                  <a:lnTo>
                    <a:pt x="660" y="986"/>
                  </a:lnTo>
                  <a:lnTo>
                    <a:pt x="600" y="958"/>
                  </a:lnTo>
                  <a:lnTo>
                    <a:pt x="538" y="926"/>
                  </a:lnTo>
                  <a:lnTo>
                    <a:pt x="476" y="890"/>
                  </a:lnTo>
                  <a:lnTo>
                    <a:pt x="416" y="848"/>
                  </a:lnTo>
                  <a:close/>
                </a:path>
              </a:pathLst>
            </a:custGeom>
            <a:noFill/>
            <a:ln>
              <a:solidFill>
                <a:srgbClr val="FF8080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 sz="1800">
                <a:ea typeface="宋体" panose="02010600030101010101" pitchFamily="2" charset="-122"/>
              </a:endParaRPr>
            </a:p>
          </p:txBody>
        </p:sp>
        <p:sp>
          <p:nvSpPr>
            <p:cNvPr id="6173" name="Freeform 15"/>
            <p:cNvSpPr/>
            <p:nvPr/>
          </p:nvSpPr>
          <p:spPr>
            <a:xfrm>
              <a:off x="4049834" y="342797"/>
              <a:ext cx="5807474" cy="4799075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2149826" y="4108433"/>
                </a:cxn>
                <a:cxn ang="0">
                  <a:pos x="2756489" y="4409482"/>
                </a:cxn>
                <a:cxn ang="0">
                  <a:pos x="3374932" y="4627890"/>
                </a:cxn>
                <a:cxn ang="0">
                  <a:pos x="3940366" y="4769560"/>
                </a:cxn>
                <a:cxn ang="0">
                  <a:pos x="4005155" y="4769560"/>
                </a:cxn>
                <a:cxn ang="0">
                  <a:pos x="3198234" y="4503929"/>
                </a:cxn>
                <a:cxn ang="0">
                  <a:pos x="2550341" y="4167463"/>
                </a:cxn>
                <a:cxn ang="0">
                  <a:pos x="2090926" y="3848705"/>
                </a:cxn>
                <a:cxn ang="0">
                  <a:pos x="1713971" y="3488627"/>
                </a:cxn>
                <a:cxn ang="0">
                  <a:pos x="1413584" y="3104937"/>
                </a:cxn>
                <a:cxn ang="0">
                  <a:pos x="1189767" y="2709441"/>
                </a:cxn>
                <a:cxn ang="0">
                  <a:pos x="1054298" y="2319848"/>
                </a:cxn>
                <a:cxn ang="0">
                  <a:pos x="1001289" y="1953867"/>
                </a:cxn>
                <a:cxn ang="0">
                  <a:pos x="1042518" y="1623304"/>
                </a:cxn>
                <a:cxn ang="0">
                  <a:pos x="1172097" y="1351769"/>
                </a:cxn>
                <a:cxn ang="0">
                  <a:pos x="1331125" y="1186487"/>
                </a:cxn>
                <a:cxn ang="0">
                  <a:pos x="1602062" y="1044817"/>
                </a:cxn>
                <a:cxn ang="0">
                  <a:pos x="1943678" y="973982"/>
                </a:cxn>
                <a:cxn ang="0">
                  <a:pos x="2332414" y="985788"/>
                </a:cxn>
                <a:cxn ang="0">
                  <a:pos x="2762379" y="1062526"/>
                </a:cxn>
                <a:cxn ang="0">
                  <a:pos x="3215904" y="1216002"/>
                </a:cxn>
                <a:cxn ang="0">
                  <a:pos x="3681209" y="1440313"/>
                </a:cxn>
                <a:cxn ang="0">
                  <a:pos x="4152403" y="1729556"/>
                </a:cxn>
                <a:cxn ang="0">
                  <a:pos x="4641268" y="2101440"/>
                </a:cxn>
                <a:cxn ang="0">
                  <a:pos x="5218481" y="2674023"/>
                </a:cxn>
                <a:cxn ang="0">
                  <a:pos x="5589547" y="3246607"/>
                </a:cxn>
                <a:cxn ang="0">
                  <a:pos x="5754465" y="3825093"/>
                </a:cxn>
                <a:cxn ang="0">
                  <a:pos x="5778024" y="4025793"/>
                </a:cxn>
                <a:cxn ang="0">
                  <a:pos x="5807474" y="3630297"/>
                </a:cxn>
                <a:cxn ang="0">
                  <a:pos x="5760355" y="3240704"/>
                </a:cxn>
                <a:cxn ang="0">
                  <a:pos x="5636666" y="2857014"/>
                </a:cxn>
                <a:cxn ang="0">
                  <a:pos x="5430518" y="2473324"/>
                </a:cxn>
                <a:cxn ang="0">
                  <a:pos x="5147802" y="2095537"/>
                </a:cxn>
                <a:cxn ang="0">
                  <a:pos x="4476349" y="1428507"/>
                </a:cxn>
                <a:cxn ang="0">
                  <a:pos x="3840237" y="938565"/>
                </a:cxn>
                <a:cxn ang="0">
                  <a:pos x="3263024" y="584389"/>
                </a:cxn>
                <a:cxn ang="0">
                  <a:pos x="2685810" y="306952"/>
                </a:cxn>
                <a:cxn ang="0">
                  <a:pos x="2126266" y="118058"/>
                </a:cxn>
                <a:cxn ang="0">
                  <a:pos x="1596172" y="17709"/>
                </a:cxn>
                <a:cxn ang="0">
                  <a:pos x="1113197" y="5903"/>
                </a:cxn>
                <a:cxn ang="0">
                  <a:pos x="700902" y="88544"/>
                </a:cxn>
                <a:cxn ang="0">
                  <a:pos x="365176" y="271534"/>
                </a:cxn>
                <a:cxn ang="0">
                  <a:pos x="182588" y="472234"/>
                </a:cxn>
                <a:cxn ang="0">
                  <a:pos x="35340" y="808700"/>
                </a:cxn>
                <a:cxn ang="0">
                  <a:pos x="0" y="1198293"/>
                </a:cxn>
                <a:cxn ang="0">
                  <a:pos x="70679" y="1635109"/>
                </a:cxn>
                <a:cxn ang="0">
                  <a:pos x="247377" y="2101440"/>
                </a:cxn>
                <a:cxn ang="0">
                  <a:pos x="518314" y="2579577"/>
                </a:cxn>
                <a:cxn ang="0">
                  <a:pos x="877600" y="3057714"/>
                </a:cxn>
                <a:cxn ang="0">
                  <a:pos x="1331125" y="3512239"/>
                </a:cxn>
                <a:cxn ang="0">
                  <a:pos x="1872999" y="3937249"/>
                </a:cxn>
              </a:cxnLst>
              <a:rect l="l" t="t" r="GT0" b="GT1"/>
              <a:pathLst>
                <a:path w="1971" h="1626">
                  <a:moveTo>
                    <a:pt x="636" y="1334"/>
                  </a:moveTo>
                  <a:lnTo>
                    <a:pt x="636" y="1334"/>
                  </a:lnTo>
                  <a:lnTo>
                    <a:pt x="682" y="1364"/>
                  </a:lnTo>
                  <a:lnTo>
                    <a:pt x="730" y="1392"/>
                  </a:lnTo>
                  <a:lnTo>
                    <a:pt x="780" y="1420"/>
                  </a:lnTo>
                  <a:lnTo>
                    <a:pt x="832" y="1446"/>
                  </a:lnTo>
                  <a:lnTo>
                    <a:pt x="884" y="1470"/>
                  </a:lnTo>
                  <a:lnTo>
                    <a:pt x="936" y="1494"/>
                  </a:lnTo>
                  <a:lnTo>
                    <a:pt x="990" y="1516"/>
                  </a:lnTo>
                  <a:lnTo>
                    <a:pt x="1042" y="1534"/>
                  </a:lnTo>
                  <a:lnTo>
                    <a:pt x="1096" y="1552"/>
                  </a:lnTo>
                  <a:lnTo>
                    <a:pt x="1146" y="1568"/>
                  </a:lnTo>
                  <a:lnTo>
                    <a:pt x="1198" y="1584"/>
                  </a:lnTo>
                  <a:lnTo>
                    <a:pt x="1246" y="1596"/>
                  </a:lnTo>
                  <a:lnTo>
                    <a:pt x="1294" y="1606"/>
                  </a:lnTo>
                  <a:lnTo>
                    <a:pt x="1338" y="1616"/>
                  </a:lnTo>
                  <a:lnTo>
                    <a:pt x="1380" y="1622"/>
                  </a:lnTo>
                  <a:lnTo>
                    <a:pt x="1420" y="1626"/>
                  </a:lnTo>
                  <a:lnTo>
                    <a:pt x="1360" y="1616"/>
                  </a:lnTo>
                  <a:lnTo>
                    <a:pt x="1296" y="1600"/>
                  </a:lnTo>
                  <a:lnTo>
                    <a:pt x="1228" y="1580"/>
                  </a:lnTo>
                  <a:lnTo>
                    <a:pt x="1158" y="1554"/>
                  </a:lnTo>
                  <a:lnTo>
                    <a:pt x="1086" y="1526"/>
                  </a:lnTo>
                  <a:lnTo>
                    <a:pt x="1014" y="1492"/>
                  </a:lnTo>
                  <a:lnTo>
                    <a:pt x="940" y="1454"/>
                  </a:lnTo>
                  <a:lnTo>
                    <a:pt x="866" y="1412"/>
                  </a:lnTo>
                  <a:lnTo>
                    <a:pt x="824" y="1386"/>
                  </a:lnTo>
                  <a:lnTo>
                    <a:pt x="786" y="1360"/>
                  </a:lnTo>
                  <a:lnTo>
                    <a:pt x="748" y="1332"/>
                  </a:lnTo>
                  <a:lnTo>
                    <a:pt x="710" y="1304"/>
                  </a:lnTo>
                  <a:lnTo>
                    <a:pt x="676" y="1274"/>
                  </a:lnTo>
                  <a:lnTo>
                    <a:pt x="644" y="1244"/>
                  </a:lnTo>
                  <a:lnTo>
                    <a:pt x="612" y="1214"/>
                  </a:lnTo>
                  <a:lnTo>
                    <a:pt x="582" y="1182"/>
                  </a:lnTo>
                  <a:lnTo>
                    <a:pt x="554" y="1150"/>
                  </a:lnTo>
                  <a:lnTo>
                    <a:pt x="528" y="1118"/>
                  </a:lnTo>
                  <a:lnTo>
                    <a:pt x="502" y="1084"/>
                  </a:lnTo>
                  <a:lnTo>
                    <a:pt x="480" y="1052"/>
                  </a:lnTo>
                  <a:lnTo>
                    <a:pt x="458" y="1018"/>
                  </a:lnTo>
                  <a:lnTo>
                    <a:pt x="438" y="984"/>
                  </a:lnTo>
                  <a:lnTo>
                    <a:pt x="420" y="950"/>
                  </a:lnTo>
                  <a:lnTo>
                    <a:pt x="404" y="918"/>
                  </a:lnTo>
                  <a:lnTo>
                    <a:pt x="390" y="884"/>
                  </a:lnTo>
                  <a:lnTo>
                    <a:pt x="378" y="852"/>
                  </a:lnTo>
                  <a:lnTo>
                    <a:pt x="366" y="818"/>
                  </a:lnTo>
                  <a:lnTo>
                    <a:pt x="358" y="786"/>
                  </a:lnTo>
                  <a:lnTo>
                    <a:pt x="350" y="754"/>
                  </a:lnTo>
                  <a:lnTo>
                    <a:pt x="346" y="722"/>
                  </a:lnTo>
                  <a:lnTo>
                    <a:pt x="342" y="692"/>
                  </a:lnTo>
                  <a:lnTo>
                    <a:pt x="340" y="662"/>
                  </a:lnTo>
                  <a:lnTo>
                    <a:pt x="342" y="632"/>
                  </a:lnTo>
                  <a:lnTo>
                    <a:pt x="344" y="604"/>
                  </a:lnTo>
                  <a:lnTo>
                    <a:pt x="348" y="578"/>
                  </a:lnTo>
                  <a:lnTo>
                    <a:pt x="354" y="550"/>
                  </a:lnTo>
                  <a:lnTo>
                    <a:pt x="362" y="526"/>
                  </a:lnTo>
                  <a:lnTo>
                    <a:pt x="372" y="502"/>
                  </a:lnTo>
                  <a:lnTo>
                    <a:pt x="384" y="478"/>
                  </a:lnTo>
                  <a:lnTo>
                    <a:pt x="398" y="458"/>
                  </a:lnTo>
                  <a:lnTo>
                    <a:pt x="414" y="438"/>
                  </a:lnTo>
                  <a:lnTo>
                    <a:pt x="432" y="420"/>
                  </a:lnTo>
                  <a:lnTo>
                    <a:pt x="452" y="402"/>
                  </a:lnTo>
                  <a:lnTo>
                    <a:pt x="472" y="388"/>
                  </a:lnTo>
                  <a:lnTo>
                    <a:pt x="496" y="376"/>
                  </a:lnTo>
                  <a:lnTo>
                    <a:pt x="520" y="364"/>
                  </a:lnTo>
                  <a:lnTo>
                    <a:pt x="544" y="354"/>
                  </a:lnTo>
                  <a:lnTo>
                    <a:pt x="572" y="346"/>
                  </a:lnTo>
                  <a:lnTo>
                    <a:pt x="600" y="340"/>
                  </a:lnTo>
                  <a:lnTo>
                    <a:pt x="630" y="334"/>
                  </a:lnTo>
                  <a:lnTo>
                    <a:pt x="660" y="330"/>
                  </a:lnTo>
                  <a:lnTo>
                    <a:pt x="692" y="330"/>
                  </a:lnTo>
                  <a:lnTo>
                    <a:pt x="724" y="328"/>
                  </a:lnTo>
                  <a:lnTo>
                    <a:pt x="758" y="330"/>
                  </a:lnTo>
                  <a:lnTo>
                    <a:pt x="792" y="334"/>
                  </a:lnTo>
                  <a:lnTo>
                    <a:pt x="828" y="338"/>
                  </a:lnTo>
                  <a:lnTo>
                    <a:pt x="864" y="344"/>
                  </a:lnTo>
                  <a:lnTo>
                    <a:pt x="900" y="352"/>
                  </a:lnTo>
                  <a:lnTo>
                    <a:pt x="938" y="360"/>
                  </a:lnTo>
                  <a:lnTo>
                    <a:pt x="976" y="372"/>
                  </a:lnTo>
                  <a:lnTo>
                    <a:pt x="1014" y="384"/>
                  </a:lnTo>
                  <a:lnTo>
                    <a:pt x="1052" y="398"/>
                  </a:lnTo>
                  <a:lnTo>
                    <a:pt x="1092" y="412"/>
                  </a:lnTo>
                  <a:lnTo>
                    <a:pt x="1132" y="428"/>
                  </a:lnTo>
                  <a:lnTo>
                    <a:pt x="1170" y="446"/>
                  </a:lnTo>
                  <a:lnTo>
                    <a:pt x="1210" y="466"/>
                  </a:lnTo>
                  <a:lnTo>
                    <a:pt x="1250" y="488"/>
                  </a:lnTo>
                  <a:lnTo>
                    <a:pt x="1290" y="510"/>
                  </a:lnTo>
                  <a:lnTo>
                    <a:pt x="1330" y="534"/>
                  </a:lnTo>
                  <a:lnTo>
                    <a:pt x="1370" y="560"/>
                  </a:lnTo>
                  <a:lnTo>
                    <a:pt x="1410" y="586"/>
                  </a:lnTo>
                  <a:lnTo>
                    <a:pt x="1450" y="614"/>
                  </a:lnTo>
                  <a:lnTo>
                    <a:pt x="1514" y="662"/>
                  </a:lnTo>
                  <a:lnTo>
                    <a:pt x="1576" y="712"/>
                  </a:lnTo>
                  <a:lnTo>
                    <a:pt x="1632" y="760"/>
                  </a:lnTo>
                  <a:lnTo>
                    <a:pt x="1682" y="808"/>
                  </a:lnTo>
                  <a:lnTo>
                    <a:pt x="1730" y="856"/>
                  </a:lnTo>
                  <a:lnTo>
                    <a:pt x="1772" y="906"/>
                  </a:lnTo>
                  <a:lnTo>
                    <a:pt x="1810" y="954"/>
                  </a:lnTo>
                  <a:lnTo>
                    <a:pt x="1844" y="1002"/>
                  </a:lnTo>
                  <a:lnTo>
                    <a:pt x="1872" y="1050"/>
                  </a:lnTo>
                  <a:lnTo>
                    <a:pt x="1898" y="1100"/>
                  </a:lnTo>
                  <a:lnTo>
                    <a:pt x="1918" y="1148"/>
                  </a:lnTo>
                  <a:lnTo>
                    <a:pt x="1934" y="1198"/>
                  </a:lnTo>
                  <a:lnTo>
                    <a:pt x="1946" y="1246"/>
                  </a:lnTo>
                  <a:lnTo>
                    <a:pt x="1954" y="1296"/>
                  </a:lnTo>
                  <a:lnTo>
                    <a:pt x="1956" y="1348"/>
                  </a:lnTo>
                  <a:lnTo>
                    <a:pt x="1956" y="1398"/>
                  </a:lnTo>
                  <a:lnTo>
                    <a:pt x="1962" y="1364"/>
                  </a:lnTo>
                  <a:lnTo>
                    <a:pt x="1968" y="1330"/>
                  </a:lnTo>
                  <a:lnTo>
                    <a:pt x="1972" y="1298"/>
                  </a:lnTo>
                  <a:lnTo>
                    <a:pt x="1972" y="1264"/>
                  </a:lnTo>
                  <a:lnTo>
                    <a:pt x="1972" y="1230"/>
                  </a:lnTo>
                  <a:lnTo>
                    <a:pt x="1972" y="1198"/>
                  </a:lnTo>
                  <a:lnTo>
                    <a:pt x="1968" y="1164"/>
                  </a:lnTo>
                  <a:lnTo>
                    <a:pt x="1962" y="1132"/>
                  </a:lnTo>
                  <a:lnTo>
                    <a:pt x="1956" y="1098"/>
                  </a:lnTo>
                  <a:lnTo>
                    <a:pt x="1948" y="1066"/>
                  </a:lnTo>
                  <a:lnTo>
                    <a:pt x="1938" y="1034"/>
                  </a:lnTo>
                  <a:lnTo>
                    <a:pt x="1926" y="1000"/>
                  </a:lnTo>
                  <a:lnTo>
                    <a:pt x="1914" y="968"/>
                  </a:lnTo>
                  <a:lnTo>
                    <a:pt x="1898" y="936"/>
                  </a:lnTo>
                  <a:lnTo>
                    <a:pt x="1882" y="904"/>
                  </a:lnTo>
                  <a:lnTo>
                    <a:pt x="1864" y="870"/>
                  </a:lnTo>
                  <a:lnTo>
                    <a:pt x="1844" y="838"/>
                  </a:lnTo>
                  <a:lnTo>
                    <a:pt x="1822" y="806"/>
                  </a:lnTo>
                  <a:lnTo>
                    <a:pt x="1800" y="774"/>
                  </a:lnTo>
                  <a:lnTo>
                    <a:pt x="1774" y="742"/>
                  </a:lnTo>
                  <a:lnTo>
                    <a:pt x="1748" y="710"/>
                  </a:lnTo>
                  <a:lnTo>
                    <a:pt x="1720" y="678"/>
                  </a:lnTo>
                  <a:lnTo>
                    <a:pt x="1660" y="612"/>
                  </a:lnTo>
                  <a:lnTo>
                    <a:pt x="1592" y="548"/>
                  </a:lnTo>
                  <a:lnTo>
                    <a:pt x="1520" y="484"/>
                  </a:lnTo>
                  <a:lnTo>
                    <a:pt x="1440" y="418"/>
                  </a:lnTo>
                  <a:lnTo>
                    <a:pt x="1354" y="352"/>
                  </a:lnTo>
                  <a:lnTo>
                    <a:pt x="1304" y="318"/>
                  </a:lnTo>
                  <a:lnTo>
                    <a:pt x="1256" y="286"/>
                  </a:lnTo>
                  <a:lnTo>
                    <a:pt x="1206" y="254"/>
                  </a:lnTo>
                  <a:lnTo>
                    <a:pt x="1158" y="226"/>
                  </a:lnTo>
                  <a:lnTo>
                    <a:pt x="1108" y="198"/>
                  </a:lnTo>
                  <a:lnTo>
                    <a:pt x="1058" y="172"/>
                  </a:lnTo>
                  <a:lnTo>
                    <a:pt x="1010" y="148"/>
                  </a:lnTo>
                  <a:lnTo>
                    <a:pt x="960" y="124"/>
                  </a:lnTo>
                  <a:lnTo>
                    <a:pt x="912" y="104"/>
                  </a:lnTo>
                  <a:lnTo>
                    <a:pt x="864" y="86"/>
                  </a:lnTo>
                  <a:lnTo>
                    <a:pt x="816" y="68"/>
                  </a:lnTo>
                  <a:lnTo>
                    <a:pt x="768" y="54"/>
                  </a:lnTo>
                  <a:lnTo>
                    <a:pt x="722" y="40"/>
                  </a:lnTo>
                  <a:lnTo>
                    <a:pt x="674" y="28"/>
                  </a:lnTo>
                  <a:lnTo>
                    <a:pt x="630" y="18"/>
                  </a:lnTo>
                  <a:lnTo>
                    <a:pt x="586" y="12"/>
                  </a:lnTo>
                  <a:lnTo>
                    <a:pt x="542" y="6"/>
                  </a:lnTo>
                  <a:lnTo>
                    <a:pt x="498" y="2"/>
                  </a:lnTo>
                  <a:lnTo>
                    <a:pt x="458" y="0"/>
                  </a:lnTo>
                  <a:lnTo>
                    <a:pt x="418" y="0"/>
                  </a:lnTo>
                  <a:lnTo>
                    <a:pt x="378" y="2"/>
                  </a:lnTo>
                  <a:lnTo>
                    <a:pt x="342" y="6"/>
                  </a:lnTo>
                  <a:lnTo>
                    <a:pt x="306" y="12"/>
                  </a:lnTo>
                  <a:lnTo>
                    <a:pt x="270" y="20"/>
                  </a:lnTo>
                  <a:lnTo>
                    <a:pt x="238" y="30"/>
                  </a:lnTo>
                  <a:lnTo>
                    <a:pt x="206" y="44"/>
                  </a:lnTo>
                  <a:lnTo>
                    <a:pt x="178" y="58"/>
                  </a:lnTo>
                  <a:lnTo>
                    <a:pt x="150" y="74"/>
                  </a:lnTo>
                  <a:lnTo>
                    <a:pt x="124" y="92"/>
                  </a:lnTo>
                  <a:lnTo>
                    <a:pt x="102" y="112"/>
                  </a:lnTo>
                  <a:lnTo>
                    <a:pt x="80" y="136"/>
                  </a:lnTo>
                  <a:lnTo>
                    <a:pt x="62" y="160"/>
                  </a:lnTo>
                  <a:lnTo>
                    <a:pt x="46" y="186"/>
                  </a:lnTo>
                  <a:lnTo>
                    <a:pt x="32" y="214"/>
                  </a:lnTo>
                  <a:lnTo>
                    <a:pt x="22" y="242"/>
                  </a:lnTo>
                  <a:lnTo>
                    <a:pt x="12" y="274"/>
                  </a:lnTo>
                  <a:lnTo>
                    <a:pt x="6" y="304"/>
                  </a:lnTo>
                  <a:lnTo>
                    <a:pt x="2" y="338"/>
                  </a:lnTo>
                  <a:lnTo>
                    <a:pt x="0" y="372"/>
                  </a:lnTo>
                  <a:lnTo>
                    <a:pt x="0" y="406"/>
                  </a:lnTo>
                  <a:lnTo>
                    <a:pt x="4" y="442"/>
                  </a:lnTo>
                  <a:lnTo>
                    <a:pt x="8" y="478"/>
                  </a:lnTo>
                  <a:lnTo>
                    <a:pt x="16" y="516"/>
                  </a:lnTo>
                  <a:lnTo>
                    <a:pt x="24" y="554"/>
                  </a:lnTo>
                  <a:lnTo>
                    <a:pt x="36" y="592"/>
                  </a:lnTo>
                  <a:lnTo>
                    <a:pt x="50" y="632"/>
                  </a:lnTo>
                  <a:lnTo>
                    <a:pt x="66" y="672"/>
                  </a:lnTo>
                  <a:lnTo>
                    <a:pt x="84" y="712"/>
                  </a:lnTo>
                  <a:lnTo>
                    <a:pt x="104" y="752"/>
                  </a:lnTo>
                  <a:lnTo>
                    <a:pt x="126" y="792"/>
                  </a:lnTo>
                  <a:lnTo>
                    <a:pt x="150" y="834"/>
                  </a:lnTo>
                  <a:lnTo>
                    <a:pt x="176" y="874"/>
                  </a:lnTo>
                  <a:lnTo>
                    <a:pt x="204" y="914"/>
                  </a:lnTo>
                  <a:lnTo>
                    <a:pt x="234" y="956"/>
                  </a:lnTo>
                  <a:lnTo>
                    <a:pt x="264" y="996"/>
                  </a:lnTo>
                  <a:lnTo>
                    <a:pt x="298" y="1036"/>
                  </a:lnTo>
                  <a:lnTo>
                    <a:pt x="334" y="1074"/>
                  </a:lnTo>
                  <a:lnTo>
                    <a:pt x="372" y="1114"/>
                  </a:lnTo>
                  <a:lnTo>
                    <a:pt x="412" y="1152"/>
                  </a:lnTo>
                  <a:lnTo>
                    <a:pt x="452" y="1190"/>
                  </a:lnTo>
                  <a:lnTo>
                    <a:pt x="496" y="1228"/>
                  </a:lnTo>
                  <a:lnTo>
                    <a:pt x="540" y="1264"/>
                  </a:lnTo>
                  <a:lnTo>
                    <a:pt x="588" y="1300"/>
                  </a:lnTo>
                  <a:lnTo>
                    <a:pt x="636" y="1334"/>
                  </a:lnTo>
                  <a:close/>
                </a:path>
              </a:pathLst>
            </a:custGeom>
            <a:noFill/>
            <a:ln>
              <a:solidFill>
                <a:srgbClr val="FF6666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 sz="1800">
                <a:ea typeface="宋体" panose="02010600030101010101" pitchFamily="2" charset="-122"/>
              </a:endParaRPr>
            </a:p>
          </p:txBody>
        </p:sp>
      </p:grpSp>
      <p:sp>
        <p:nvSpPr>
          <p:cNvPr id="6163" name="Text Box 39"/>
          <p:cNvSpPr txBox="1">
            <a:spLocks noChangeArrowheads="1"/>
          </p:cNvSpPr>
          <p:nvPr/>
        </p:nvSpPr>
        <p:spPr bwMode="auto">
          <a:xfrm>
            <a:off x="8458200" y="6400800"/>
            <a:ext cx="311150" cy="3651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endParaRPr lang="zh-CN" altLang="en-US" sz="1800"/>
          </a:p>
        </p:txBody>
      </p:sp>
      <p:sp>
        <p:nvSpPr>
          <p:cNvPr id="6164" name="Oval 40"/>
          <p:cNvSpPr>
            <a:spLocks noChangeArrowheads="1"/>
          </p:cNvSpPr>
          <p:nvPr/>
        </p:nvSpPr>
        <p:spPr bwMode="auto">
          <a:xfrm>
            <a:off x="8458200" y="6326188"/>
            <a:ext cx="533400" cy="455612"/>
          </a:xfrm>
          <a:prstGeom prst="ellipse">
            <a:avLst/>
          </a:prstGeom>
          <a:solidFill>
            <a:srgbClr val="C0C0C0"/>
          </a:solidFill>
          <a:ln w="9525">
            <a:noFill/>
            <a:round/>
          </a:ln>
          <a:effectLst/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6165" name="Text Box 41"/>
          <p:cNvSpPr txBox="1">
            <a:spLocks noChangeArrowheads="1"/>
          </p:cNvSpPr>
          <p:nvPr/>
        </p:nvSpPr>
        <p:spPr bwMode="auto">
          <a:xfrm>
            <a:off x="152400" y="6400800"/>
            <a:ext cx="2470150" cy="3651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1800" b="1">
                <a:solidFill>
                  <a:schemeClr val="bg1"/>
                </a:solidFill>
                <a:ea typeface="微软雅黑" panose="020b0503020204020204" pitchFamily="34" charset="-122"/>
              </a:rPr>
              <a:t>安博教育沭阳银河学校</a:t>
            </a:r>
          </a:p>
        </p:txBody>
      </p:sp>
      <p:sp>
        <p:nvSpPr>
          <p:cNvPr id="6166" name="灯片编号占位符 5"/>
          <p:cNvSpPr txBox="1">
            <a:spLocks noChangeArrowheads="1"/>
          </p:cNvSpPr>
          <p:nvPr/>
        </p:nvSpPr>
        <p:spPr bwMode="auto">
          <a:xfrm>
            <a:off x="8483600" y="6381750"/>
            <a:ext cx="431800" cy="3127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 anchorCtr="0"/>
          <a:lstStyle>
            <a:defPPr algn="ctr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fld id="{3CCFC03D-F3E5-419A-9CCE-5C39476FB94E}" type="slidenum">
              <a:rPr lang="zh-CN" altLang="en-US" sz="1200" b="1" i="1">
                <a:latin typeface="Tahoma" panose="020b0604030504040204" pitchFamily="34" charset="0"/>
                <a:ea typeface="微软雅黑" panose="020b0503020204020204" pitchFamily="34" charset="-122"/>
              </a:rPr>
              <a:t/>
            </a:fld>
            <a:endParaRPr lang="en-US" altLang="zh-CN" sz="1200" b="1" i="1">
              <a:latin typeface="Tahoma" panose="020b0604030504040204" pitchFamily="34" charset="0"/>
              <a:ea typeface="微软雅黑" panose="020b0503020204020204" pitchFamily="34" charset="-122"/>
            </a:endParaRPr>
          </a:p>
        </p:txBody>
      </p:sp>
      <p:pic>
        <p:nvPicPr>
          <p:cNvPr id="6167" name="Picture 43" descr="扁平化商业计划书模板"/>
          <p:cNvPicPr/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 w="12700">
            <a:noFill/>
            <a:miter lim="800000"/>
          </a:ln>
        </p:spPr>
      </p:pic>
      <p:pic>
        <p:nvPicPr>
          <p:cNvPr id="6198" name="图片 6197"/>
          <p:cNvPicPr/>
          <p:nvPr/>
        </p:nvPicPr>
        <p:blipFill>
          <a:blip r:embed="rId18"/>
          <a:stretch>
            <a:fillRect/>
          </a:stretch>
        </p:blipFill>
        <p:spPr>
          <a:xfrm>
            <a:off x="1270000" y="2540000"/>
            <a:ext cx="9144000" cy="5143500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  <p:sldLayoutId id="2147483761" r:id="rId13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00" b="0" i="0" u="none" baseline="0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400">
          <a:solidFill>
            <a:schemeClr val="bg1"/>
          </a:solidFill>
          <a:latin typeface="Arial" pitchFamily="34" charset="0"/>
          <a:ea typeface="黑体" panose="02010609060101010101" pitchFamily="49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400">
          <a:solidFill>
            <a:schemeClr val="bg1"/>
          </a:solidFill>
          <a:latin typeface="Arial" pitchFamily="34" charset="0"/>
          <a:ea typeface="黑体" panose="02010609060101010101" pitchFamily="49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400">
          <a:solidFill>
            <a:schemeClr val="bg1"/>
          </a:solidFill>
          <a:latin typeface="Arial" pitchFamily="34" charset="0"/>
          <a:ea typeface="黑体" panose="02010609060101010101" pitchFamily="49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400">
          <a:solidFill>
            <a:schemeClr val="bg1"/>
          </a:solidFill>
          <a:latin typeface="Arial" pitchFamily="34" charset="0"/>
          <a:ea typeface="黑体" panose="02010609060101010101" pitchFamily="49" charset="-122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2400">
          <a:solidFill>
            <a:schemeClr val="bg1"/>
          </a:solidFill>
          <a:latin typeface="Arial" pitchFamily="34" charset="0"/>
          <a:ea typeface="黑体" panose="02010609060101010101" pitchFamily="49" charset="-122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2400">
          <a:solidFill>
            <a:schemeClr val="bg1"/>
          </a:solidFill>
          <a:latin typeface="Arial" pitchFamily="34" charset="0"/>
          <a:ea typeface="黑体" panose="02010609060101010101" pitchFamily="49" charset="-122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2400">
          <a:solidFill>
            <a:schemeClr val="bg1"/>
          </a:solidFill>
          <a:latin typeface="Arial" pitchFamily="34" charset="0"/>
          <a:ea typeface="黑体" panose="02010609060101010101" pitchFamily="49" charset="-122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2400">
          <a:solidFill>
            <a:schemeClr val="bg1"/>
          </a:solidFill>
          <a:latin typeface="Arial" pitchFamily="34" charset="0"/>
          <a:ea typeface="黑体" panose="02010609060101010101" pitchFamily="49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CC0000"/>
        </a:buClr>
        <a:buSzTx/>
        <a:buFont typeface="Wingdings" panose="05000000000000000000" pitchFamily="2" charset="2"/>
        <a:buChar char="v"/>
        <a:defRPr kumimoji="0" sz="3200" b="0" i="0" u="none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 typeface="Wingdings" panose="05000000000000000000" pitchFamily="2" charset="2"/>
        <a:buChar char="q"/>
        <a:defRPr kumimoji="0" sz="2800" b="0" i="0" u="none" baseline="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 typeface="Wingdings" panose="05000000000000000000" pitchFamily="2" charset="2"/>
        <a:buChar char="q"/>
        <a:defRPr kumimoji="0" sz="2400" b="0" i="0" u="none" baseline="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 typeface="Wingdings" panose="05000000000000000000" pitchFamily="2" charset="2"/>
        <a:buChar char="q"/>
        <a:defRPr kumimoji="0" sz="2000" b="0" i="0" u="none" baseline="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 typeface="Wingdings" panose="05000000000000000000" pitchFamily="2" charset="2"/>
        <a:buChar char="q"/>
        <a:defRPr kumimoji="0" sz="2000" b="0" i="0" u="none" baseline="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q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q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q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q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12" Type="http://schemas.openxmlformats.org/officeDocument/2006/relationships/image" Target="../media/image17.png" /><Relationship Id="rId13" Type="http://schemas.openxmlformats.org/officeDocument/2006/relationships/image" Target="../media/image18.gif" /><Relationship Id="rId14" Type="http://schemas.openxmlformats.org/officeDocument/2006/relationships/vmlDrawing" Target="../drawings/vmlDrawing1.v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8.wmf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9.wmf" /><Relationship Id="rId4" Type="http://schemas.openxmlformats.org/officeDocument/2006/relationships/vmlDrawing" Target="../drawings/vmlDrawing2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4.png" /><Relationship Id="rId3" Type="http://schemas.openxmlformats.org/officeDocument/2006/relationships/oleObject" Target="../embeddings/oleObject3.bin" TargetMode="Internal" /><Relationship Id="rId4" Type="http://schemas.openxmlformats.org/officeDocument/2006/relationships/image" Target="../media/image19.wmf" /><Relationship Id="rId5" Type="http://schemas.openxmlformats.org/officeDocument/2006/relationships/vmlDrawing" Target="../drawings/vmlDrawing3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3212305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baseline="0">
                <a:solidFill>
                  <a:srgbClr val="FFFFFF"/>
                </a:solidFill>
                <a:latin typeface="Arial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baseline="0">
                <a:solidFill>
                  <a:srgbClr val="FFFFFF"/>
                </a:solidFill>
                <a:latin typeface="Arial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baseline="0">
                <a:solidFill>
                  <a:srgbClr val="FFFFFF"/>
                </a:solidFill>
                <a:latin typeface="Arial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baseline="0">
                <a:solidFill>
                  <a:srgbClr val="FFFFFF"/>
                </a:solidFill>
                <a:latin typeface="Arial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baseline="0">
                <a:solidFill>
                  <a:srgbClr val="FFFFFF"/>
                </a:solidFill>
                <a:latin typeface="Arial"/>
                <a:ea typeface="华文中宋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algn="ctr"/>
            <a:r>
              <a:rPr sz="4400">
                <a:solidFill>
                  <a:srgbClr val="000000"/>
                </a:solidFill>
                <a:ea typeface="华文宋体"/>
              </a:rPr>
              <a:t>必修二专题三酯油脂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/>
          <p:nvPr>
            <p:ph type="title" idx="4294967295"/>
          </p:nvPr>
        </p:nvSpPr>
        <p:spPr>
          <a:xfrm>
            <a:off x="2971800" y="482600"/>
            <a:ext cx="5486400" cy="42703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9pPr>
          </a:lstStyle>
          <a:p>
            <a:pPr lvl="0"/>
            <a:r>
              <a:rPr lang="zh-CN" altLang="en-US" sz="2800" b="1">
                <a:solidFill>
                  <a:srgbClr val="000000"/>
                </a:solidFill>
                <a:ea typeface="微软雅黑" panose="020b0503020204020204" pitchFamily="34" charset="-122"/>
              </a:rPr>
              <a:t>复习巩固</a:t>
            </a:r>
          </a:p>
        </p:txBody>
      </p:sp>
      <p:sp>
        <p:nvSpPr>
          <p:cNvPr id="9219" name="Rectangle 3"/>
          <p:cNvSpPr/>
          <p:nvPr>
            <p:ph type="body" idx="4294967295"/>
          </p:nvPr>
        </p:nvSpPr>
        <p:spPr>
          <a:xfrm>
            <a:off x="1752600" y="1600200"/>
            <a:ext cx="6858000" cy="37369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panose="05000000000000000000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pitchFamily="2" charset="2"/>
              <a:buChar char="q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pitchFamily="2" charset="2"/>
              <a:buChar char="q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q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q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q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q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>
              <a:lnSpc>
                <a:spcPct val="90000"/>
              </a:lnSpc>
            </a:pPr>
            <a:r>
              <a:rPr lang="zh-CN" altLang="en-US" sz="40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乙酸得物理性质</a:t>
            </a:r>
          </a:p>
          <a:p>
            <a:pPr lvl="0">
              <a:lnSpc>
                <a:spcPct val="90000"/>
              </a:lnSpc>
            </a:pPr>
            <a:r>
              <a:rPr lang="zh-CN" altLang="en-US" sz="40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乙酸得组成和结构</a:t>
            </a:r>
          </a:p>
          <a:p>
            <a:pPr lvl="0">
              <a:lnSpc>
                <a:spcPct val="90000"/>
              </a:lnSpc>
            </a:pPr>
            <a:r>
              <a:rPr lang="zh-CN" altLang="en-US" sz="40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乙酸得化学性质</a:t>
            </a:r>
          </a:p>
          <a:p>
            <a:pPr lvl="0">
              <a:lnSpc>
                <a:spcPct val="90000"/>
              </a:lnSpc>
              <a:buNone/>
            </a:pPr>
            <a:r>
              <a:rPr lang="zh-CN" altLang="en-US" sz="40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1、弱酸性   2、酯化反应</a:t>
            </a:r>
            <a:endParaRPr lang="zh-CN" altLang="en-US" sz="44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lvl="0">
              <a:lnSpc>
                <a:spcPct val="90000"/>
              </a:lnSpc>
            </a:pPr>
            <a:r>
              <a:rPr lang="zh-CN" altLang="en-US" sz="40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乙酸得用途</a:t>
            </a:r>
          </a:p>
          <a:p>
            <a:pPr lvl="0">
              <a:lnSpc>
                <a:spcPct val="90000"/>
              </a:lnSpc>
              <a:buNone/>
            </a:pPr>
            <a:r>
              <a:rPr lang="zh-CN" altLang="en-US" sz="40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</a:p>
          <a:p>
            <a:pPr lvl="0">
              <a:lnSpc>
                <a:spcPct val="90000"/>
              </a:lnSpc>
              <a:buNone/>
            </a:pPr>
            <a:endParaRPr lang="zh-CN" altLang="en-US" sz="40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2" descr="未命名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6553200" y="2057400"/>
            <a:ext cx="2520950" cy="34734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243" name="Rectangle 3"/>
          <p:cNvSpPr/>
          <p:nvPr>
            <p:ph type="title" idx="4294967295"/>
          </p:nvPr>
        </p:nvSpPr>
        <p:spPr>
          <a:xfrm>
            <a:off x="2971800" y="482600"/>
            <a:ext cx="5486400" cy="42703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9pPr>
          </a:lstStyle>
          <a:p>
            <a:pPr lvl="0"/>
            <a:r>
              <a:rPr lang="zh-CN" altLang="en-US" sz="2800" b="1">
                <a:solidFill>
                  <a:srgbClr val="000000"/>
                </a:solidFill>
                <a:ea typeface="微软雅黑" panose="020b0503020204020204" pitchFamily="34" charset="-122"/>
              </a:rPr>
              <a:t>复习巩固----乙酸得物理性质</a:t>
            </a:r>
          </a:p>
        </p:txBody>
      </p:sp>
      <p:sp>
        <p:nvSpPr>
          <p:cNvPr id="10244" name="Text Box 4"/>
          <p:cNvSpPr/>
          <p:nvPr/>
        </p:nvSpPr>
        <p:spPr>
          <a:xfrm>
            <a:off x="228600" y="990600"/>
            <a:ext cx="2822219" cy="508914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>
              <a:lnSpc>
                <a:spcPct val="130000"/>
              </a:lnSpc>
              <a:buClr>
                <a:srgbClr val="FF3300"/>
              </a:buClr>
              <a:buFont typeface="Wingdings" panose="05000000000000000000" pitchFamily="2" charset="2"/>
              <a:buChar char="v"/>
            </a:pP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颜  色:</a:t>
            </a:r>
          </a:p>
          <a:p>
            <a:pPr marL="0" lvl="0" indent="0">
              <a:lnSpc>
                <a:spcPct val="130000"/>
              </a:lnSpc>
              <a:buClr>
                <a:srgbClr val="FF3300"/>
              </a:buClr>
              <a:buFont typeface="Wingdings" panose="05000000000000000000" pitchFamily="2" charset="2"/>
              <a:buChar char="v"/>
            </a:pP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气  味:</a:t>
            </a:r>
          </a:p>
          <a:p>
            <a:pPr marL="0" lvl="0" indent="0">
              <a:lnSpc>
                <a:spcPct val="130000"/>
              </a:lnSpc>
              <a:buClr>
                <a:srgbClr val="FF3300"/>
              </a:buClr>
              <a:buFont typeface="Wingdings" panose="05000000000000000000" pitchFamily="2" charset="2"/>
              <a:buChar char="v"/>
            </a:pP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状  态:</a:t>
            </a:r>
          </a:p>
          <a:p>
            <a:pPr marL="0" lvl="0" indent="0">
              <a:lnSpc>
                <a:spcPct val="130000"/>
              </a:lnSpc>
              <a:buClr>
                <a:srgbClr val="FF3300"/>
              </a:buClr>
              <a:buFont typeface="Wingdings" panose="05000000000000000000" pitchFamily="2" charset="2"/>
              <a:buChar char="v"/>
            </a:pP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熔沸点:              </a:t>
            </a:r>
          </a:p>
          <a:p>
            <a:pPr marL="0" lvl="0" indent="0">
              <a:lnSpc>
                <a:spcPct val="130000"/>
              </a:lnSpc>
              <a:buClr>
                <a:srgbClr val="FF3300"/>
              </a:buClr>
              <a:buFont typeface="Wingdings" panose="05000000000000000000" pitchFamily="2" charset="2"/>
              <a:buChar char="v"/>
            </a:pP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0">
              <a:lnSpc>
                <a:spcPct val="130000"/>
              </a:lnSpc>
              <a:buClr>
                <a:srgbClr val="FF3300"/>
              </a:buClr>
              <a:buFont typeface="Wingdings" panose="05000000000000000000" pitchFamily="2" charset="2"/>
              <a:buChar char="v"/>
            </a:pP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挥发性:</a:t>
            </a:r>
          </a:p>
          <a:p>
            <a:pPr marL="0" lvl="0" indent="0">
              <a:lnSpc>
                <a:spcPct val="130000"/>
              </a:lnSpc>
              <a:buClr>
                <a:srgbClr val="FF3300"/>
              </a:buClr>
              <a:buFont typeface="Wingdings" panose="05000000000000000000" pitchFamily="2" charset="2"/>
              <a:buChar char="v"/>
            </a:pP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溶解性:</a:t>
            </a:r>
          </a:p>
        </p:txBody>
      </p:sp>
      <p:sp>
        <p:nvSpPr>
          <p:cNvPr id="10245" name="Text Box 5"/>
          <p:cNvSpPr/>
          <p:nvPr/>
        </p:nvSpPr>
        <p:spPr>
          <a:xfrm>
            <a:off x="2743200" y="1143000"/>
            <a:ext cx="9953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0000"/>
                </a:solidFill>
                <a:ea typeface="微软雅黑" panose="020b0503020204020204" pitchFamily="34" charset="-122"/>
              </a:rPr>
              <a:t>无色</a:t>
            </a:r>
          </a:p>
        </p:txBody>
      </p:sp>
      <p:sp>
        <p:nvSpPr>
          <p:cNvPr id="10246" name="Text Box 6"/>
          <p:cNvSpPr/>
          <p:nvPr/>
        </p:nvSpPr>
        <p:spPr>
          <a:xfrm>
            <a:off x="2743200" y="1828800"/>
            <a:ext cx="30273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0000"/>
                </a:solidFill>
                <a:ea typeface="微软雅黑" panose="020b0503020204020204" pitchFamily="34" charset="-122"/>
              </a:rPr>
              <a:t>强烈刺激性气味</a:t>
            </a:r>
          </a:p>
        </p:txBody>
      </p:sp>
      <p:sp>
        <p:nvSpPr>
          <p:cNvPr id="10247" name="Text Box 7"/>
          <p:cNvSpPr/>
          <p:nvPr/>
        </p:nvSpPr>
        <p:spPr>
          <a:xfrm>
            <a:off x="2743200" y="2590800"/>
            <a:ext cx="9953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0000"/>
                </a:solidFill>
                <a:ea typeface="微软雅黑" panose="020b0503020204020204" pitchFamily="34" charset="-122"/>
              </a:rPr>
              <a:t>液态</a:t>
            </a:r>
          </a:p>
        </p:txBody>
      </p:sp>
      <p:sp>
        <p:nvSpPr>
          <p:cNvPr id="10248" name="Text Box 8"/>
          <p:cNvSpPr/>
          <p:nvPr/>
        </p:nvSpPr>
        <p:spPr>
          <a:xfrm>
            <a:off x="2743200" y="3352267"/>
            <a:ext cx="3813810" cy="106786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 eaLnBrk="1" hangingPunct="1"/>
            <a:r>
              <a:rPr lang="zh-CN" altLang="en-US" sz="3200" b="1">
                <a:solidFill>
                  <a:srgbClr val="000000"/>
                </a:solidFill>
                <a:ea typeface="微软雅黑" panose="020b0503020204020204" pitchFamily="34" charset="-122"/>
              </a:rPr>
              <a:t>低,沸点118℃</a:t>
            </a:r>
          </a:p>
          <a:p>
            <a:pPr marL="0" lvl="0" indent="0" algn="l" eaLnBrk="1" hangingPunct="1"/>
            <a:r>
              <a:rPr lang="zh-CN" altLang="en-US" sz="3200" b="1">
                <a:solidFill>
                  <a:srgbClr val="000000"/>
                </a:solidFill>
                <a:ea typeface="微软雅黑" panose="020b0503020204020204" pitchFamily="34" charset="-122"/>
              </a:rPr>
              <a:t>熔点16、6℃</a:t>
            </a:r>
          </a:p>
        </p:txBody>
      </p:sp>
      <p:sp>
        <p:nvSpPr>
          <p:cNvPr id="10249" name="Text Box 9"/>
          <p:cNvSpPr/>
          <p:nvPr/>
        </p:nvSpPr>
        <p:spPr>
          <a:xfrm>
            <a:off x="2743200" y="4724400"/>
            <a:ext cx="14017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0000"/>
                </a:solidFill>
                <a:ea typeface="微软雅黑" panose="020b0503020204020204" pitchFamily="34" charset="-122"/>
              </a:rPr>
              <a:t>易挥发</a:t>
            </a:r>
          </a:p>
        </p:txBody>
      </p:sp>
      <p:sp>
        <p:nvSpPr>
          <p:cNvPr id="10250" name="Text Box 10"/>
          <p:cNvSpPr/>
          <p:nvPr/>
        </p:nvSpPr>
        <p:spPr>
          <a:xfrm>
            <a:off x="2687638" y="5440231"/>
            <a:ext cx="5177763" cy="57969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0000"/>
                </a:solidFill>
                <a:ea typeface="微软雅黑" panose="020b0503020204020204" pitchFamily="34" charset="-122"/>
              </a:rPr>
              <a:t>易溶于水和乙醇,任意比混合</a:t>
            </a:r>
          </a:p>
        </p:txBody>
      </p:sp>
      <p:sp>
        <p:nvSpPr>
          <p:cNvPr id="10251" name="AutoShape 11"/>
          <p:cNvSpPr/>
          <p:nvPr/>
        </p:nvSpPr>
        <p:spPr>
          <a:xfrm>
            <a:off x="1752600" y="1828800"/>
            <a:ext cx="6073775" cy="2451100"/>
          </a:xfrm>
          <a:prstGeom prst="doubleWave">
            <a:avLst>
              <a:gd name="adj1" fmla="val 6481"/>
              <a:gd name="adj2" fmla="val 0"/>
            </a:avLst>
          </a:prstGeom>
          <a:solidFill>
            <a:srgbClr val="663300"/>
          </a:solidFill>
          <a:ln w="12700">
            <a:solidFill>
              <a:schemeClr val="tx1"/>
            </a:solidFill>
            <a:round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4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食醋含醋酸</a:t>
            </a:r>
            <a:r>
              <a:rPr lang="en-US" altLang="zh-CN" sz="4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3%</a:t>
            </a:r>
            <a:r>
              <a:rPr lang="zh-CN" altLang="en-US" sz="4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～ </a:t>
            </a:r>
            <a:r>
              <a:rPr lang="en-US" altLang="zh-CN" sz="4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5%</a:t>
            </a:r>
          </a:p>
          <a:p>
            <a:pPr marL="0" lvl="0" indent="0" eaLnBrk="1" hangingPunct="1"/>
            <a:r>
              <a:rPr lang="zh-CN" altLang="en-US" sz="4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无水乙酸又称冰醋酸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" fill="hold"/>
                                        <p:tgtEl>
                                          <p:spTgt spid="1024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" fill="hold"/>
                                        <p:tgtEl>
                                          <p:spTgt spid="1024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" fill="hold"/>
                                        <p:tgtEl>
                                          <p:spTgt spid="1024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" fill="hold"/>
                                        <p:tgtEl>
                                          <p:spTgt spid="1024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dur="1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" fill="hold"/>
                                        <p:tgtEl>
                                          <p:spTgt spid="1024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ntr" presetSubtype="0" dur="1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" fill="hold"/>
                                        <p:tgtEl>
                                          <p:spTgt spid="1025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dur="499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43" dur="14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4" dur="45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6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66" fill="hold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83" fill="hold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41" fill="hold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base">
                                        <p:cTn id="49" dur="7" fill="hold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base">
                                        <p:cTn id="50" dur="41" decel="50000" fill="hold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51" dur="7" fill="hold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base">
                                        <p:cTn id="52" dur="41" decel="50000" fill="hold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53" dur="7" fill="hold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base">
                                        <p:cTn id="54" dur="41" decel="50000" fill="hold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55" dur="7" fill="hold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base">
                                        <p:cTn id="56" dur="41" decel="50000" fill="hold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  <p:bldP spid="10245" grpId="1"/>
      <p:bldP spid="10246" grpId="2"/>
      <p:bldP spid="10247" grpId="3"/>
      <p:bldP spid="10248" grpId="4"/>
      <p:bldP spid="10249" grpId="5"/>
      <p:bldP spid="10250" grpId="6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/>
          <p:nvPr>
            <p:ph type="title" idx="4294967295"/>
          </p:nvPr>
        </p:nvSpPr>
        <p:spPr>
          <a:xfrm>
            <a:off x="2971800" y="482600"/>
            <a:ext cx="5486400" cy="42703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9pPr>
          </a:lstStyle>
          <a:p>
            <a:pPr lvl="0"/>
            <a:r>
              <a:rPr lang="zh-CN" altLang="en-US" sz="2800" b="1">
                <a:solidFill>
                  <a:srgbClr val="000000"/>
                </a:solidFill>
                <a:ea typeface="微软雅黑" panose="020b0503020204020204" pitchFamily="34" charset="-122"/>
              </a:rPr>
              <a:t>复习巩固----乙酸得组成和结构</a:t>
            </a:r>
          </a:p>
        </p:txBody>
      </p:sp>
      <p:sp>
        <p:nvSpPr>
          <p:cNvPr id="11267" name="Text Box 3"/>
          <p:cNvSpPr/>
          <p:nvPr/>
        </p:nvSpPr>
        <p:spPr>
          <a:xfrm>
            <a:off x="762000" y="1142521"/>
            <a:ext cx="2426656" cy="6407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 eaLnBrk="1" hangingPunct="1"/>
            <a:r>
              <a:rPr lang="zh-CN" altLang="en-US" sz="3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1、分子式:</a:t>
            </a:r>
          </a:p>
        </p:txBody>
      </p:sp>
      <p:sp>
        <p:nvSpPr>
          <p:cNvPr id="11268" name="Text Box 4"/>
          <p:cNvSpPr/>
          <p:nvPr/>
        </p:nvSpPr>
        <p:spPr>
          <a:xfrm>
            <a:off x="762000" y="2361721"/>
            <a:ext cx="2426656" cy="6407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 eaLnBrk="1" hangingPunct="1"/>
            <a:r>
              <a:rPr lang="zh-CN" altLang="en-US" sz="3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2、结构式:</a:t>
            </a:r>
          </a:p>
        </p:txBody>
      </p:sp>
      <p:sp>
        <p:nvSpPr>
          <p:cNvPr id="11269" name="Text Box 5"/>
          <p:cNvSpPr/>
          <p:nvPr/>
        </p:nvSpPr>
        <p:spPr>
          <a:xfrm>
            <a:off x="762000" y="3855559"/>
            <a:ext cx="2884313" cy="6407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 eaLnBrk="1" hangingPunct="1"/>
            <a:r>
              <a:rPr lang="zh-CN" altLang="en-US" sz="3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3、结构简式:</a:t>
            </a:r>
          </a:p>
        </p:txBody>
      </p:sp>
      <p:sp>
        <p:nvSpPr>
          <p:cNvPr id="11270" name="Text Box 6"/>
          <p:cNvSpPr/>
          <p:nvPr/>
        </p:nvSpPr>
        <p:spPr>
          <a:xfrm>
            <a:off x="762000" y="4998559"/>
            <a:ext cx="2426656" cy="6407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 eaLnBrk="1" hangingPunct="1"/>
            <a:r>
              <a:rPr lang="zh-CN" altLang="en-US" sz="3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4、官能团:</a:t>
            </a:r>
          </a:p>
        </p:txBody>
      </p:sp>
      <p:sp>
        <p:nvSpPr>
          <p:cNvPr id="11271" name="Rectangle 7"/>
          <p:cNvSpPr/>
          <p:nvPr/>
        </p:nvSpPr>
        <p:spPr>
          <a:xfrm>
            <a:off x="3505200" y="1143000"/>
            <a:ext cx="2514600" cy="639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>
              <a:spcBef>
                <a:spcPct val="20000"/>
              </a:spcBef>
            </a:pPr>
            <a:r>
              <a:rPr lang="en-US" altLang="zh-CN" sz="3600" b="1">
                <a:solidFill>
                  <a:srgbClr val="000000"/>
                </a:solidFill>
                <a:ea typeface="宋体" panose="02010600030101010101" pitchFamily="2" charset="-122"/>
              </a:rPr>
              <a:t>C</a:t>
            </a:r>
            <a:r>
              <a:rPr lang="en-US" altLang="zh-CN" sz="2800" b="1">
                <a:solidFill>
                  <a:srgbClr val="000000"/>
                </a:solidFill>
                <a:ea typeface="宋体" panose="02010600030101010101" pitchFamily="2" charset="-122"/>
              </a:rPr>
              <a:t>2</a:t>
            </a:r>
            <a:r>
              <a:rPr lang="en-US" altLang="zh-CN" sz="3600" b="1">
                <a:solidFill>
                  <a:srgbClr val="000000"/>
                </a:solidFill>
                <a:ea typeface="宋体" panose="02010600030101010101" pitchFamily="2" charset="-122"/>
              </a:rPr>
              <a:t>H</a:t>
            </a:r>
            <a:r>
              <a:rPr lang="en-US" altLang="zh-CN" sz="2800" b="1">
                <a:solidFill>
                  <a:srgbClr val="000000"/>
                </a:solidFill>
                <a:ea typeface="宋体" panose="02010600030101010101" pitchFamily="2" charset="-122"/>
              </a:rPr>
              <a:t>4</a:t>
            </a:r>
            <a:r>
              <a:rPr lang="en-US" altLang="zh-CN" sz="3600" b="1">
                <a:solidFill>
                  <a:srgbClr val="000000"/>
                </a:solidFill>
                <a:ea typeface="宋体" panose="02010600030101010101" pitchFamily="2" charset="-122"/>
              </a:rPr>
              <a:t>O</a:t>
            </a:r>
            <a:r>
              <a:rPr lang="en-US" altLang="zh-CN" sz="2800" b="1">
                <a:solidFill>
                  <a:srgbClr val="000000"/>
                </a:solidFill>
                <a:ea typeface="宋体" panose="02010600030101010101" pitchFamily="2" charset="-122"/>
              </a:rPr>
              <a:t>2</a:t>
            </a:r>
          </a:p>
        </p:txBody>
      </p:sp>
      <p:grpSp>
        <p:nvGrpSpPr>
          <p:cNvPr id="11272" name="Group 8"/>
          <p:cNvGrpSpPr/>
          <p:nvPr/>
        </p:nvGrpSpPr>
        <p:grpSpPr>
          <a:xfrm>
            <a:off x="3733800" y="1676400"/>
            <a:ext cx="3703638" cy="2008188"/>
            <a:chExt cx="2694" cy="1548"/>
          </a:xfrm>
        </p:grpSpPr>
        <p:sp>
          <p:nvSpPr>
            <p:cNvPr id="11282" name="Rectangle 9"/>
            <p:cNvSpPr/>
            <p:nvPr/>
          </p:nvSpPr>
          <p:spPr>
            <a:xfrm>
              <a:off x="560" y="554"/>
              <a:ext cx="247" cy="43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/>
              <a:r>
                <a:rPr lang="en-US" altLang="zh-CN" sz="3700">
                  <a:solidFill>
                    <a:srgbClr val="000000"/>
                  </a:solidFill>
                  <a:ea typeface="宋体" panose="02010600030101010101" pitchFamily="2" charset="-122"/>
                </a:rPr>
                <a:t>C</a:t>
              </a:r>
              <a:endParaRPr lang="en-US" altLang="zh-CN" sz="37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11283" name="Rectangle 10"/>
            <p:cNvSpPr/>
            <p:nvPr/>
          </p:nvSpPr>
          <p:spPr>
            <a:xfrm>
              <a:off x="555" y="0"/>
              <a:ext cx="248" cy="43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/>
              <a:r>
                <a:rPr lang="en-US" altLang="zh-CN" sz="3700">
                  <a:solidFill>
                    <a:srgbClr val="000000"/>
                  </a:solidFill>
                  <a:ea typeface="宋体" panose="02010600030101010101" pitchFamily="2" charset="-122"/>
                </a:rPr>
                <a:t>H</a:t>
              </a:r>
              <a:endParaRPr lang="en-US" altLang="zh-CN" sz="37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cxnSp>
          <p:nvCxnSpPr>
            <p:cNvPr id="11284" name="Line 11"/>
            <p:cNvCxnSpPr/>
            <p:nvPr/>
          </p:nvCxnSpPr>
          <p:spPr>
            <a:xfrm>
              <a:off x="809" y="722"/>
              <a:ext cx="315" cy="11"/>
            </a:xfrm>
            <a:prstGeom prst="line">
              <a:avLst/>
            </a:prstGeom>
            <a:noFill/>
            <a:ln w="26988">
              <a:solidFill>
                <a:schemeClr val="tx1"/>
              </a:solidFill>
              <a:miter lim="800000"/>
            </a:ln>
          </p:spPr>
        </p:cxnSp>
        <p:cxnSp>
          <p:nvCxnSpPr>
            <p:cNvPr id="11285" name="Line 12"/>
            <p:cNvCxnSpPr/>
            <p:nvPr/>
          </p:nvCxnSpPr>
          <p:spPr>
            <a:xfrm flipV="1">
              <a:off x="207" y="728"/>
              <a:ext cx="320" cy="3"/>
            </a:xfrm>
            <a:prstGeom prst="line">
              <a:avLst/>
            </a:prstGeom>
            <a:noFill/>
            <a:ln w="26988">
              <a:solidFill>
                <a:schemeClr val="tx1"/>
              </a:solidFill>
              <a:miter lim="800000"/>
            </a:ln>
          </p:spPr>
        </p:cxnSp>
        <p:cxnSp>
          <p:nvCxnSpPr>
            <p:cNvPr id="11286" name="Line 13"/>
            <p:cNvCxnSpPr/>
            <p:nvPr/>
          </p:nvCxnSpPr>
          <p:spPr>
            <a:xfrm>
              <a:off x="1406" y="734"/>
              <a:ext cx="316" cy="12"/>
            </a:xfrm>
            <a:prstGeom prst="line">
              <a:avLst/>
            </a:prstGeom>
            <a:noFill/>
            <a:ln w="26988">
              <a:solidFill>
                <a:schemeClr val="tx1"/>
              </a:solidFill>
              <a:miter lim="800000"/>
            </a:ln>
          </p:spPr>
        </p:cxnSp>
        <p:cxnSp>
          <p:nvCxnSpPr>
            <p:cNvPr id="11287" name="Line 14"/>
            <p:cNvCxnSpPr/>
            <p:nvPr/>
          </p:nvCxnSpPr>
          <p:spPr>
            <a:xfrm flipV="1">
              <a:off x="661" y="322"/>
              <a:ext cx="2" cy="270"/>
            </a:xfrm>
            <a:prstGeom prst="line">
              <a:avLst/>
            </a:prstGeom>
            <a:noFill/>
            <a:ln w="26988">
              <a:solidFill>
                <a:schemeClr val="tx1"/>
              </a:solidFill>
              <a:miter lim="800000"/>
            </a:ln>
          </p:spPr>
        </p:cxnSp>
        <p:cxnSp>
          <p:nvCxnSpPr>
            <p:cNvPr id="11288" name="Line 15"/>
            <p:cNvCxnSpPr/>
            <p:nvPr/>
          </p:nvCxnSpPr>
          <p:spPr>
            <a:xfrm flipV="1">
              <a:off x="662" y="887"/>
              <a:ext cx="1" cy="271"/>
            </a:xfrm>
            <a:prstGeom prst="line">
              <a:avLst/>
            </a:prstGeom>
            <a:noFill/>
            <a:ln w="26988">
              <a:solidFill>
                <a:schemeClr val="tx1"/>
              </a:solidFill>
              <a:miter lim="800000"/>
            </a:ln>
          </p:spPr>
        </p:cxnSp>
        <p:cxnSp>
          <p:nvCxnSpPr>
            <p:cNvPr id="11289" name="Line 16"/>
            <p:cNvCxnSpPr/>
            <p:nvPr/>
          </p:nvCxnSpPr>
          <p:spPr>
            <a:xfrm flipV="1">
              <a:off x="1301" y="328"/>
              <a:ext cx="2" cy="270"/>
            </a:xfrm>
            <a:prstGeom prst="line">
              <a:avLst/>
            </a:prstGeom>
            <a:noFill/>
            <a:ln w="26988">
              <a:solidFill>
                <a:schemeClr val="tx1"/>
              </a:solidFill>
              <a:miter lim="800000"/>
            </a:ln>
          </p:spPr>
        </p:cxnSp>
        <p:cxnSp>
          <p:nvCxnSpPr>
            <p:cNvPr id="11290" name="Line 17"/>
            <p:cNvCxnSpPr/>
            <p:nvPr/>
          </p:nvCxnSpPr>
          <p:spPr>
            <a:xfrm flipV="1">
              <a:off x="1235" y="328"/>
              <a:ext cx="1" cy="270"/>
            </a:xfrm>
            <a:prstGeom prst="line">
              <a:avLst/>
            </a:prstGeom>
            <a:noFill/>
            <a:ln w="26988">
              <a:solidFill>
                <a:schemeClr val="tx1"/>
              </a:solidFill>
              <a:miter lim="800000"/>
            </a:ln>
          </p:spPr>
        </p:cxnSp>
        <p:sp>
          <p:nvSpPr>
            <p:cNvPr id="11291" name="Rectangle 18"/>
            <p:cNvSpPr/>
            <p:nvPr/>
          </p:nvSpPr>
          <p:spPr>
            <a:xfrm>
              <a:off x="0" y="547"/>
              <a:ext cx="247" cy="43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/>
              <a:r>
                <a:rPr lang="en-US" altLang="zh-CN" sz="3700">
                  <a:solidFill>
                    <a:srgbClr val="000000"/>
                  </a:solidFill>
                  <a:ea typeface="宋体" panose="02010600030101010101" pitchFamily="2" charset="-122"/>
                </a:rPr>
                <a:t>H</a:t>
              </a:r>
              <a:endParaRPr lang="en-US" altLang="zh-CN" sz="37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11292" name="Rectangle 19"/>
            <p:cNvSpPr/>
            <p:nvPr/>
          </p:nvSpPr>
          <p:spPr>
            <a:xfrm>
              <a:off x="566" y="1113"/>
              <a:ext cx="247" cy="43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/>
              <a:r>
                <a:rPr lang="en-US" altLang="zh-CN" sz="3700">
                  <a:solidFill>
                    <a:srgbClr val="000000"/>
                  </a:solidFill>
                  <a:ea typeface="宋体" panose="02010600030101010101" pitchFamily="2" charset="-122"/>
                </a:rPr>
                <a:t>H</a:t>
              </a:r>
              <a:endParaRPr lang="en-US" altLang="zh-CN" sz="37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11293" name="Rectangle 20"/>
            <p:cNvSpPr/>
            <p:nvPr/>
          </p:nvSpPr>
          <p:spPr>
            <a:xfrm>
              <a:off x="2447" y="563"/>
              <a:ext cx="247" cy="43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/>
              <a:r>
                <a:rPr lang="en-US" altLang="zh-CN" sz="3700">
                  <a:solidFill>
                    <a:srgbClr val="000000"/>
                  </a:solidFill>
                  <a:ea typeface="宋体" panose="02010600030101010101" pitchFamily="2" charset="-122"/>
                </a:rPr>
                <a:t>H</a:t>
              </a:r>
              <a:endParaRPr lang="en-US" altLang="zh-CN" sz="37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11294" name="Rectangle 21"/>
            <p:cNvSpPr/>
            <p:nvPr/>
          </p:nvSpPr>
          <p:spPr>
            <a:xfrm>
              <a:off x="1164" y="557"/>
              <a:ext cx="207" cy="43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0" tIns="0" rIns="0" bIns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/>
              <a:r>
                <a:rPr lang="en-US" altLang="zh-CN" sz="3700">
                  <a:solidFill>
                    <a:srgbClr val="000000"/>
                  </a:solidFill>
                  <a:ea typeface="宋体" panose="02010600030101010101" pitchFamily="2" charset="-122"/>
                </a:rPr>
                <a:t>C</a:t>
              </a:r>
              <a:endParaRPr lang="en-US" altLang="zh-CN" sz="37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11295" name="Rectangle 22"/>
            <p:cNvSpPr/>
            <p:nvPr/>
          </p:nvSpPr>
          <p:spPr>
            <a:xfrm>
              <a:off x="1161" y="7"/>
              <a:ext cx="265" cy="43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/>
              <a:r>
                <a:rPr lang="en-US" altLang="zh-CN" sz="3700">
                  <a:solidFill>
                    <a:srgbClr val="000000"/>
                  </a:solidFill>
                  <a:ea typeface="宋体" panose="02010600030101010101" pitchFamily="2" charset="-122"/>
                </a:rPr>
                <a:t>O</a:t>
              </a:r>
              <a:endParaRPr lang="en-US" altLang="zh-CN" sz="37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cxnSp>
          <p:nvCxnSpPr>
            <p:cNvPr id="11296" name="Line 23"/>
            <p:cNvCxnSpPr/>
            <p:nvPr/>
          </p:nvCxnSpPr>
          <p:spPr>
            <a:xfrm>
              <a:off x="2065" y="755"/>
              <a:ext cx="339" cy="9"/>
            </a:xfrm>
            <a:prstGeom prst="line">
              <a:avLst/>
            </a:prstGeom>
            <a:noFill/>
            <a:ln w="26988">
              <a:solidFill>
                <a:schemeClr val="tx1"/>
              </a:solidFill>
              <a:miter lim="800000"/>
            </a:ln>
          </p:spPr>
        </p:cxnSp>
        <p:sp>
          <p:nvSpPr>
            <p:cNvPr id="11297" name="Rectangle 24"/>
            <p:cNvSpPr/>
            <p:nvPr/>
          </p:nvSpPr>
          <p:spPr>
            <a:xfrm>
              <a:off x="1776" y="575"/>
              <a:ext cx="266" cy="43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/>
              <a:r>
                <a:rPr lang="en-US" altLang="zh-CN" sz="3700">
                  <a:solidFill>
                    <a:srgbClr val="000000"/>
                  </a:solidFill>
                  <a:ea typeface="宋体" panose="02010600030101010101" pitchFamily="2" charset="-122"/>
                </a:rPr>
                <a:t>O</a:t>
              </a:r>
              <a:endParaRPr lang="en-US" altLang="zh-CN" sz="37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</p:grpSp>
      <p:sp>
        <p:nvSpPr>
          <p:cNvPr id="11273" name="Rectangle 25"/>
          <p:cNvSpPr/>
          <p:nvPr/>
        </p:nvSpPr>
        <p:spPr>
          <a:xfrm>
            <a:off x="3810000" y="3779838"/>
            <a:ext cx="2514600" cy="7318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>
              <a:spcBef>
                <a:spcPct val="20000"/>
              </a:spcBef>
            </a:pPr>
            <a:r>
              <a:rPr lang="en-US" altLang="zh-CN" sz="3600" b="1">
                <a:solidFill>
                  <a:srgbClr val="000000"/>
                </a:solidFill>
                <a:ea typeface="宋体" panose="02010600030101010101" pitchFamily="2" charset="-122"/>
              </a:rPr>
              <a:t>CH</a:t>
            </a:r>
            <a:r>
              <a:rPr lang="zh-CN" altLang="en-US" sz="3600" b="1" baseline="-25000">
                <a:solidFill>
                  <a:srgbClr val="000000"/>
                </a:solidFill>
                <a:ea typeface="宋体" panose="02010600030101010101" pitchFamily="2" charset="-122"/>
              </a:rPr>
              <a:t>3</a:t>
            </a:r>
            <a:r>
              <a:rPr lang="zh-CN" altLang="en-US" sz="3600" b="1">
                <a:solidFill>
                  <a:srgbClr val="000000"/>
                </a:solidFill>
                <a:ea typeface="宋体" panose="02010600030101010101" pitchFamily="2" charset="-122"/>
              </a:rPr>
              <a:t>C</a:t>
            </a:r>
            <a:r>
              <a:rPr lang="en-US" altLang="zh-CN" sz="3600" b="1">
                <a:solidFill>
                  <a:srgbClr val="000000"/>
                </a:solidFill>
                <a:ea typeface="宋体" panose="02010600030101010101" pitchFamily="2" charset="-122"/>
              </a:rPr>
              <a:t>O</a:t>
            </a:r>
            <a:r>
              <a:rPr lang="zh-CN" altLang="en-US" sz="3600" b="1">
                <a:solidFill>
                  <a:srgbClr val="000000"/>
                </a:solidFill>
                <a:ea typeface="宋体" panose="02010600030101010101" pitchFamily="2" charset="-122"/>
              </a:rPr>
              <a:t>OH</a:t>
            </a:r>
          </a:p>
        </p:txBody>
      </p:sp>
      <p:grpSp>
        <p:nvGrpSpPr>
          <p:cNvPr id="11274" name="Group 26"/>
          <p:cNvGrpSpPr/>
          <p:nvPr/>
        </p:nvGrpSpPr>
        <p:grpSpPr>
          <a:xfrm>
            <a:off x="3200400" y="4525962"/>
            <a:ext cx="5410200" cy="1341438"/>
            <a:chExt cx="2991" cy="845"/>
          </a:xfrm>
        </p:grpSpPr>
        <p:sp>
          <p:nvSpPr>
            <p:cNvPr id="11276" name="Rectangle 27"/>
            <p:cNvSpPr/>
            <p:nvPr/>
          </p:nvSpPr>
          <p:spPr>
            <a:xfrm>
              <a:off x="0" y="480"/>
              <a:ext cx="2991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/>
              <a:r>
                <a:rPr lang="zh-CN" altLang="en-US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 </a:t>
              </a: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—C—OH</a:t>
              </a:r>
              <a:r>
                <a:rPr lang="zh-CN" altLang="en-US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（或</a:t>
              </a: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—COOH</a:t>
              </a:r>
              <a:r>
                <a:rPr lang="zh-CN" altLang="en-US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）</a:t>
              </a:r>
            </a:p>
          </p:txBody>
        </p:sp>
        <p:grpSp>
          <p:nvGrpSpPr>
            <p:cNvPr id="11277" name="Group 28"/>
            <p:cNvGrpSpPr/>
            <p:nvPr/>
          </p:nvGrpSpPr>
          <p:grpSpPr>
            <a:xfrm>
              <a:off x="240" y="0"/>
              <a:ext cx="366" cy="508"/>
              <a:chExt cx="366" cy="508"/>
            </a:xfrm>
          </p:grpSpPr>
          <p:sp>
            <p:nvSpPr>
              <p:cNvPr id="11278" name="Text Box 29"/>
              <p:cNvSpPr/>
              <p:nvPr/>
            </p:nvSpPr>
            <p:spPr>
              <a:xfrm flipV="1">
                <a:off x="0" y="0"/>
                <a:ext cx="366" cy="36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>
                  <a:spcBef>
                    <a:spcPct val="50000"/>
                  </a:spcBef>
                </a:pPr>
                <a:r>
                  <a:rPr lang="en-US" altLang="zh-CN" sz="3200" b="1">
                    <a:solidFill>
                      <a:srgbClr val="00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rPr>
                  <a:t>O</a:t>
                </a:r>
              </a:p>
            </p:txBody>
          </p:sp>
          <p:grpSp>
            <p:nvGrpSpPr>
              <p:cNvPr id="11279" name="Group 30"/>
              <p:cNvGrpSpPr/>
              <p:nvPr/>
            </p:nvGrpSpPr>
            <p:grpSpPr>
              <a:xfrm>
                <a:off x="160" y="295"/>
                <a:ext cx="91" cy="213"/>
                <a:chExt cx="91" cy="213"/>
              </a:xfrm>
            </p:grpSpPr>
            <p:cxnSp>
              <p:nvCxnSpPr>
                <p:cNvPr id="11280" name="Line 31"/>
                <p:cNvCxnSpPr/>
                <p:nvPr/>
              </p:nvCxnSpPr>
              <p:spPr>
                <a:xfrm flipH="1" flipV="1">
                  <a:off x="0" y="0"/>
                  <a:ext cx="0" cy="213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1281" name="Line 32"/>
                <p:cNvCxnSpPr/>
                <p:nvPr/>
              </p:nvCxnSpPr>
              <p:spPr>
                <a:xfrm flipH="1" flipV="1">
                  <a:off x="91" y="0"/>
                  <a:ext cx="0" cy="213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</a:ln>
              </p:spPr>
            </p:cxnSp>
          </p:grpSp>
        </p:grpSp>
      </p:grpSp>
      <p:sp>
        <p:nvSpPr>
          <p:cNvPr id="11275" name="AutoShape 33"/>
          <p:cNvSpPr/>
          <p:nvPr/>
        </p:nvSpPr>
        <p:spPr>
          <a:xfrm flipV="1">
            <a:off x="4800518" y="4285999"/>
            <a:ext cx="3733883" cy="845220"/>
          </a:xfrm>
          <a:prstGeom prst="wedgeRoundRectCallout">
            <a:avLst>
              <a:gd name="adj1" fmla="val -40560"/>
              <a:gd name="adj2" fmla="val -82236"/>
              <a:gd name="adj3" fmla="val 16667"/>
            </a:avLst>
          </a:prstGeom>
          <a:solidFill>
            <a:srgbClr val="663300"/>
          </a:solidFill>
          <a:ln w="12700">
            <a:solidFill>
              <a:schemeClr val="tx1"/>
            </a:solidFill>
            <a:miter lim="800000"/>
          </a:ln>
        </p:spPr>
        <p:txBody>
          <a:bodyPr rot="10800000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4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羧(suō)基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3" dur="500" fill="hold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38" presetClass="entr" presetSubtype="0" dur="68" accel="5000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 additive="base">
                                        <p:cTn id="30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1" grpId="0"/>
      <p:bldP spid="11273" grpId="1"/>
      <p:bldP spid="11275" grpId="3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Rectangle 2"/>
          <p:cNvSpPr/>
          <p:nvPr>
            <p:ph type="title" idx="4294967295"/>
          </p:nvPr>
        </p:nvSpPr>
        <p:spPr>
          <a:xfrm>
            <a:off x="2971800" y="482600"/>
            <a:ext cx="5486400" cy="42703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9pPr>
          </a:lstStyle>
          <a:p>
            <a:pPr lvl="0"/>
            <a:r>
              <a:rPr lang="zh-CN" altLang="en-US" sz="2800" b="1">
                <a:solidFill>
                  <a:srgbClr val="000000"/>
                </a:solidFill>
                <a:ea typeface="微软雅黑" panose="020b0503020204020204" pitchFamily="34" charset="-122"/>
              </a:rPr>
              <a:t>复习巩固----乙酸得化学性质</a:t>
            </a:r>
          </a:p>
        </p:txBody>
      </p:sp>
      <p:graphicFrame>
        <p:nvGraphicFramePr>
          <p:cNvPr id="1026" name="Object 3"/>
          <p:cNvGraphicFramePr>
            <a:graphicFrameLocks noChangeAspect="1"/>
          </p:cNvGraphicFramePr>
          <p:nvPr>
            <p:ph idx="4294967295"/>
          </p:nvPr>
        </p:nvGraphicFramePr>
        <p:xfrm>
          <a:off x="1295400" y="1981200"/>
          <a:ext cx="6324600" cy="698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progId="Equation.3">
                  <p:embed/>
                </p:oleObj>
              </mc:Choice>
              <mc:Fallback>
                <p:oleObj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95400" y="1981200"/>
                        <a:ext cx="6324600" cy="698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Text Box 4"/>
          <p:cNvSpPr/>
          <p:nvPr/>
        </p:nvSpPr>
        <p:spPr>
          <a:xfrm>
            <a:off x="685800" y="1371817"/>
            <a:ext cx="2555868" cy="51867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000000"/>
                </a:solidFill>
                <a:ea typeface="微软雅黑" panose="020b0503020204020204" pitchFamily="34" charset="-122"/>
              </a:rPr>
              <a:t>一、酸性(弱酸)</a:t>
            </a:r>
          </a:p>
        </p:txBody>
      </p:sp>
      <p:grpSp>
        <p:nvGrpSpPr>
          <p:cNvPr id="1029" name="Group 5"/>
          <p:cNvGrpSpPr/>
          <p:nvPr/>
        </p:nvGrpSpPr>
        <p:grpSpPr>
          <a:xfrm>
            <a:off x="3049588" y="2743200"/>
            <a:ext cx="5561012" cy="488950"/>
            <a:chExt cx="8759" cy="770"/>
          </a:xfrm>
        </p:grpSpPr>
        <p:grpSp>
          <p:nvGrpSpPr>
            <p:cNvPr id="1126" name="Group 6"/>
            <p:cNvGrpSpPr/>
            <p:nvPr/>
          </p:nvGrpSpPr>
          <p:grpSpPr>
            <a:xfrm rot="4980000" flipH="1">
              <a:off x="-10" y="219"/>
              <a:ext cx="510" cy="490"/>
              <a:chExt cx="204" cy="196"/>
            </a:xfrm>
          </p:grpSpPr>
          <p:pic>
            <p:nvPicPr>
              <p:cNvPr id="1129" name="Picture 7" descr="circuler_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7" y="13"/>
                <a:ext cx="174" cy="172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grpSp>
            <p:nvGrpSpPr>
              <p:cNvPr id="1132" name="Oval 8"/>
              <p:cNvGrpSpPr/>
              <p:nvPr/>
            </p:nvGrpSpPr>
            <p:grpSpPr>
              <a:xfrm rot="4980000" flipH="1">
                <a:off x="15" y="7"/>
                <a:ext cx="181" cy="180"/>
                <a:chOff x="3060192" y="2889504"/>
                <a:chExt cx="286512" cy="286512"/>
              </a:xfrm>
            </p:grpSpPr>
            <p:pic>
              <p:nvPicPr>
                <p:cNvPr id="1130" name="Oval 8"/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3060192" y="2889504"/>
                  <a:ext cx="286512" cy="286512"/>
                </a:xfrm>
                <a:prstGeom prst="rect">
                  <a:avLst/>
                </a:prstGeom>
                <a:noFill/>
                <a:ln>
                  <a:miter lim="800000"/>
                </a:ln>
              </p:spPr>
            </p:pic>
            <p:sp>
              <p:nvSpPr>
                <p:cNvPr id="1131" name="矩形 1130"/>
                <p:cNvSpPr/>
                <p:nvPr/>
              </p:nvSpPr>
              <p:spPr>
                <a:xfrm rot="4920000">
                  <a:off x="3105975" y="2937576"/>
                  <a:ext cx="194198" cy="193043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 wrap="none" anchor="ctr" anchorCtr="0"/>
                <a:lstStyle>
                  <a:defPPr algn="ctr" rtl="0" eaLnBrk="1" hangingPunct="1">
                    <a:defRPr kumimoji="0" lang="zh-CN"/>
                  </a:defPPr>
                  <a:lvl1pPr marL="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1pPr>
                  <a:lvl2pPr marL="4572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2pPr>
                  <a:lvl3pPr marL="9144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3pPr>
                  <a:lvl4pPr marL="13716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4pPr>
                  <a:lvl5pPr marL="18288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</p:grpSp>
          <p:grpSp>
            <p:nvGrpSpPr>
              <p:cNvPr id="1133" name="Group 9"/>
              <p:cNvGrpSpPr/>
              <p:nvPr/>
            </p:nvGrpSpPr>
            <p:grpSpPr>
              <a:xfrm rot="1320000" flipV="1">
                <a:off x="27" y="147"/>
                <a:ext cx="151" cy="37"/>
                <a:chExt cx="893" cy="246"/>
              </a:xfrm>
            </p:grpSpPr>
            <p:grpSp>
              <p:nvGrpSpPr>
                <p:cNvPr id="1136" name="Group 10"/>
                <p:cNvGrpSpPr/>
                <p:nvPr/>
              </p:nvGrpSpPr>
              <p:grpSpPr>
                <a:xfrm>
                  <a:off x="0" y="0"/>
                  <a:ext cx="743" cy="185"/>
                  <a:chExt cx="1118" cy="279"/>
                </a:xfrm>
              </p:grpSpPr>
              <p:sp>
                <p:nvSpPr>
                  <p:cNvPr id="1142" name="AutoShape 11"/>
                  <p:cNvSpPr/>
                  <p:nvPr/>
                </p:nvSpPr>
                <p:spPr>
                  <a:xfrm rot="5220000">
                    <a:off x="285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43" name="AutoShape 12"/>
                  <p:cNvSpPr/>
                  <p:nvPr/>
                </p:nvSpPr>
                <p:spPr>
                  <a:xfrm rot="6060000">
                    <a:off x="421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44" name="AutoShape 13"/>
                  <p:cNvSpPr/>
                  <p:nvPr/>
                </p:nvSpPr>
                <p:spPr>
                  <a:xfrm rot="6360000">
                    <a:off x="497" y="-27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45" name="AutoShape 14"/>
                  <p:cNvSpPr/>
                  <p:nvPr/>
                </p:nvSpPr>
                <p:spPr>
                  <a:xfrm rot="6900000">
                    <a:off x="588" y="-24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  <p:grpSp>
              <p:nvGrpSpPr>
                <p:cNvPr id="1137" name="Group 15"/>
                <p:cNvGrpSpPr/>
                <p:nvPr/>
              </p:nvGrpSpPr>
              <p:grpSpPr>
                <a:xfrm rot="1320000">
                  <a:off x="150" y="60"/>
                  <a:ext cx="743" cy="186"/>
                  <a:chExt cx="1118" cy="279"/>
                </a:xfrm>
              </p:grpSpPr>
              <p:sp>
                <p:nvSpPr>
                  <p:cNvPr id="1138" name="AutoShape 16"/>
                  <p:cNvSpPr/>
                  <p:nvPr/>
                </p:nvSpPr>
                <p:spPr>
                  <a:xfrm rot="5220000">
                    <a:off x="285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39" name="AutoShape 17"/>
                  <p:cNvSpPr/>
                  <p:nvPr/>
                </p:nvSpPr>
                <p:spPr>
                  <a:xfrm rot="6060000">
                    <a:off x="421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40" name="AutoShape 18"/>
                  <p:cNvSpPr/>
                  <p:nvPr/>
                </p:nvSpPr>
                <p:spPr>
                  <a:xfrm rot="6360000">
                    <a:off x="497" y="-27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41" name="AutoShape 19"/>
                  <p:cNvSpPr/>
                  <p:nvPr/>
                </p:nvSpPr>
                <p:spPr>
                  <a:xfrm rot="6900000">
                    <a:off x="588" y="-24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</p:grpSp>
          <p:sp>
            <p:nvSpPr>
              <p:cNvPr id="1134" name="Arc 20"/>
              <p:cNvSpPr/>
              <p:nvPr/>
            </p:nvSpPr>
            <p:spPr>
              <a:xfrm rot="3840000">
                <a:off x="4" y="-4"/>
                <a:ext cx="196" cy="204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0" y="1"/>
                  </a:cxn>
                  <a:cxn ang="0">
                    <a:pos x="0" y="1"/>
                  </a:cxn>
                  <a:cxn ang="0">
                    <a:pos x="0" y="0"/>
                  </a:cxn>
                </a:cxnLst>
                <a:rect l="l" t="t" r="GT0" b="GT1"/>
                <a:pathLst>
                  <a:path w="43200" h="43155" fill="none">
                    <a:moveTo>
                      <a:pt x="3603" y="33544"/>
                    </a:moveTo>
                    <a:cubicBezTo>
                      <a:pt x="1253" y="30004"/>
                      <a:pt x="0" y="25849"/>
                      <a:pt x="0" y="21600"/>
                    </a:cubicBezTo>
                    <a:cubicBezTo>
                      <a:pt x="0" y="9670"/>
                      <a:pt x="9670" y="0"/>
                      <a:pt x="21600" y="0"/>
                    </a:cubicBezTo>
                    <a:cubicBezTo>
                      <a:pt x="33529" y="0"/>
                      <a:pt x="43200" y="9670"/>
                      <a:pt x="43200" y="21600"/>
                    </a:cubicBezTo>
                    <a:cubicBezTo>
                      <a:pt x="43200" y="32987"/>
                      <a:pt x="34359" y="42418"/>
                      <a:pt x="22995" y="43154"/>
                    </a:cubicBezTo>
                  </a:path>
                  <a:path w="43200" h="43155" stroke="0">
                    <a:moveTo>
                      <a:pt x="3603" y="33544"/>
                    </a:moveTo>
                    <a:cubicBezTo>
                      <a:pt x="1253" y="30004"/>
                      <a:pt x="0" y="25849"/>
                      <a:pt x="0" y="21600"/>
                    </a:cubicBezTo>
                    <a:cubicBezTo>
                      <a:pt x="0" y="9670"/>
                      <a:pt x="9670" y="0"/>
                      <a:pt x="21600" y="0"/>
                    </a:cubicBezTo>
                    <a:cubicBezTo>
                      <a:pt x="33529" y="0"/>
                      <a:pt x="43200" y="9670"/>
                      <a:pt x="43200" y="21600"/>
                    </a:cubicBezTo>
                    <a:cubicBezTo>
                      <a:pt x="43200" y="32987"/>
                      <a:pt x="34359" y="42418"/>
                      <a:pt x="22995" y="43154"/>
                    </a:cubicBezTo>
                    <a:lnTo>
                      <a:pt x="21600" y="21600"/>
                    </a:lnTo>
                    <a:close/>
                  </a:path>
                </a:pathLst>
              </a:custGeom>
              <a:noFill/>
              <a:ln w="12700">
                <a:solidFill>
                  <a:prstClr val="black"/>
                </a:solidFill>
                <a:prstDash val="sysDot"/>
                <a:round/>
                <a:tailEnd type="triangle" w="sm" len="sm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pic>
            <p:nvPicPr>
              <p:cNvPr id="1135" name="Picture 21" descr="light_shadow1"/>
              <p:cNvPicPr/>
              <p:nvPr/>
            </p:nvPicPr>
            <p:blipFill>
              <a:blip r:embed="rId6"/>
              <a:srcRect t="23740"/>
              <a:stretch>
                <a:fillRect/>
              </a:stretch>
            </p:blipFill>
            <p:spPr>
              <a:xfrm rot="2580000" flipH="1">
                <a:off x="71" y="28"/>
                <a:ext cx="129" cy="84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</p:grpSp>
        <p:sp>
          <p:nvSpPr>
            <p:cNvPr id="1127" name="AutoShape 22"/>
            <p:cNvSpPr/>
            <p:nvPr/>
          </p:nvSpPr>
          <p:spPr>
            <a:xfrm>
              <a:off x="360" y="0"/>
              <a:ext cx="8399" cy="770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rgbClr val="F8F8F8"/>
                </a:gs>
                <a:gs pos="100000">
                  <a:srgbClr val="BEBEBE"/>
                </a:gs>
              </a:gsLst>
              <a:lin ang="5400000" scaled="1"/>
            </a:gradFill>
            <a:ln w="19050">
              <a:solidFill>
                <a:srgbClr val="C0C0C0"/>
              </a:solidFill>
              <a:miter lim="800000"/>
            </a:ln>
            <a:effectLst>
              <a:outerShdw dist="53882" dir="2700000" algn="ctr">
                <a:srgbClr val="292929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marR="0" lvl="0" indent="0" eaLnBrk="1" hangingPunct="1"/>
              <a:endParaRPr lang="zh-CN" altLang="en-US"/>
            </a:p>
          </p:txBody>
        </p:sp>
        <p:sp>
          <p:nvSpPr>
            <p:cNvPr id="1128" name="Text Box 23"/>
            <p:cNvSpPr/>
            <p:nvPr/>
          </p:nvSpPr>
          <p:spPr>
            <a:xfrm>
              <a:off x="839" y="0"/>
              <a:ext cx="4128" cy="7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400" b="1">
                  <a:solidFill>
                    <a:srgbClr val="000000"/>
                  </a:solidFill>
                  <a:ea typeface="微软雅黑" panose="020b0503020204020204" pitchFamily="34" charset="-122"/>
                </a:rPr>
                <a:t>遇酸碱指示剂变色</a:t>
              </a:r>
            </a:p>
          </p:txBody>
        </p:sp>
      </p:grpSp>
      <p:grpSp>
        <p:nvGrpSpPr>
          <p:cNvPr id="1030" name="Group 24"/>
          <p:cNvGrpSpPr/>
          <p:nvPr/>
        </p:nvGrpSpPr>
        <p:grpSpPr>
          <a:xfrm>
            <a:off x="3505200" y="3429000"/>
            <a:ext cx="5105400" cy="533400"/>
            <a:chExt cx="7920" cy="840"/>
          </a:xfrm>
        </p:grpSpPr>
        <p:grpSp>
          <p:nvGrpSpPr>
            <p:cNvPr id="1106" name="Group 25"/>
            <p:cNvGrpSpPr/>
            <p:nvPr/>
          </p:nvGrpSpPr>
          <p:grpSpPr>
            <a:xfrm rot="4980000" flipH="1">
              <a:off x="-10" y="100"/>
              <a:ext cx="510" cy="490"/>
              <a:chExt cx="204" cy="196"/>
            </a:xfrm>
          </p:grpSpPr>
          <p:pic>
            <p:nvPicPr>
              <p:cNvPr id="1109" name="Picture 26" descr="circuler_1"/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 flipH="1">
                <a:off x="17" y="13"/>
                <a:ext cx="174" cy="172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grpSp>
            <p:nvGrpSpPr>
              <p:cNvPr id="1112" name="Oval 27"/>
              <p:cNvGrpSpPr/>
              <p:nvPr/>
            </p:nvGrpSpPr>
            <p:grpSpPr>
              <a:xfrm rot="4980000" flipH="1">
                <a:off x="17" y="9"/>
                <a:ext cx="178" cy="180"/>
                <a:chOff x="3517392" y="3499104"/>
                <a:chExt cx="286512" cy="286512"/>
              </a:xfrm>
            </p:grpSpPr>
            <p:pic>
              <p:nvPicPr>
                <p:cNvPr id="1110" name="Oval 27"/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517392" y="3499104"/>
                  <a:ext cx="286512" cy="286512"/>
                </a:xfrm>
                <a:prstGeom prst="rect">
                  <a:avLst/>
                </a:prstGeom>
                <a:noFill/>
                <a:ln>
                  <a:miter lim="800000"/>
                </a:ln>
              </p:spPr>
            </p:pic>
            <p:sp>
              <p:nvSpPr>
                <p:cNvPr id="1111" name="矩形 1110"/>
                <p:cNvSpPr/>
                <p:nvPr/>
              </p:nvSpPr>
              <p:spPr>
                <a:xfrm rot="4920000">
                  <a:off x="3563946" y="3546334"/>
                  <a:ext cx="194198" cy="196001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 wrap="none" anchor="ctr" anchorCtr="0"/>
                <a:lstStyle>
                  <a:defPPr algn="ctr" rtl="0" eaLnBrk="1" hangingPunct="1">
                    <a:defRPr kumimoji="0" lang="zh-CN"/>
                  </a:defPPr>
                  <a:lvl1pPr marL="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1pPr>
                  <a:lvl2pPr marL="4572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2pPr>
                  <a:lvl3pPr marL="9144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3pPr>
                  <a:lvl4pPr marL="13716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4pPr>
                  <a:lvl5pPr marL="18288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</p:grpSp>
          <p:grpSp>
            <p:nvGrpSpPr>
              <p:cNvPr id="1113" name="Group 28"/>
              <p:cNvGrpSpPr/>
              <p:nvPr/>
            </p:nvGrpSpPr>
            <p:grpSpPr>
              <a:xfrm rot="1320000" flipV="1">
                <a:off x="27" y="147"/>
                <a:ext cx="151" cy="37"/>
                <a:chExt cx="893" cy="246"/>
              </a:xfrm>
            </p:grpSpPr>
            <p:grpSp>
              <p:nvGrpSpPr>
                <p:cNvPr id="1116" name="Group 29"/>
                <p:cNvGrpSpPr/>
                <p:nvPr/>
              </p:nvGrpSpPr>
              <p:grpSpPr>
                <a:xfrm>
                  <a:off x="0" y="0"/>
                  <a:ext cx="743" cy="185"/>
                  <a:chExt cx="1118" cy="279"/>
                </a:xfrm>
              </p:grpSpPr>
              <p:sp>
                <p:nvSpPr>
                  <p:cNvPr id="1122" name="AutoShape 30"/>
                  <p:cNvSpPr/>
                  <p:nvPr/>
                </p:nvSpPr>
                <p:spPr>
                  <a:xfrm rot="5220000">
                    <a:off x="285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23" name="AutoShape 31"/>
                  <p:cNvSpPr/>
                  <p:nvPr/>
                </p:nvSpPr>
                <p:spPr>
                  <a:xfrm rot="6060000">
                    <a:off x="421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24" name="AutoShape 32"/>
                  <p:cNvSpPr/>
                  <p:nvPr/>
                </p:nvSpPr>
                <p:spPr>
                  <a:xfrm rot="6360000">
                    <a:off x="497" y="-27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25" name="AutoShape 33"/>
                  <p:cNvSpPr/>
                  <p:nvPr/>
                </p:nvSpPr>
                <p:spPr>
                  <a:xfrm rot="6900000">
                    <a:off x="588" y="-24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  <p:grpSp>
              <p:nvGrpSpPr>
                <p:cNvPr id="1117" name="Group 34"/>
                <p:cNvGrpSpPr/>
                <p:nvPr/>
              </p:nvGrpSpPr>
              <p:grpSpPr>
                <a:xfrm rot="1320000">
                  <a:off x="150" y="60"/>
                  <a:ext cx="743" cy="186"/>
                  <a:chExt cx="1118" cy="279"/>
                </a:xfrm>
              </p:grpSpPr>
              <p:sp>
                <p:nvSpPr>
                  <p:cNvPr id="1118" name="AutoShape 35"/>
                  <p:cNvSpPr/>
                  <p:nvPr/>
                </p:nvSpPr>
                <p:spPr>
                  <a:xfrm rot="5220000">
                    <a:off x="285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19" name="AutoShape 36"/>
                  <p:cNvSpPr/>
                  <p:nvPr/>
                </p:nvSpPr>
                <p:spPr>
                  <a:xfrm rot="6060000">
                    <a:off x="421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20" name="AutoShape 37"/>
                  <p:cNvSpPr/>
                  <p:nvPr/>
                </p:nvSpPr>
                <p:spPr>
                  <a:xfrm rot="6360000">
                    <a:off x="497" y="-27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21" name="AutoShape 38"/>
                  <p:cNvSpPr/>
                  <p:nvPr/>
                </p:nvSpPr>
                <p:spPr>
                  <a:xfrm rot="6900000">
                    <a:off x="588" y="-24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</p:grpSp>
          <p:sp>
            <p:nvSpPr>
              <p:cNvPr id="1114" name="Arc 39"/>
              <p:cNvSpPr/>
              <p:nvPr/>
            </p:nvSpPr>
            <p:spPr>
              <a:xfrm rot="3840000">
                <a:off x="4" y="-4"/>
                <a:ext cx="196" cy="204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0" y="1"/>
                  </a:cxn>
                  <a:cxn ang="0">
                    <a:pos x="0" y="1"/>
                  </a:cxn>
                  <a:cxn ang="0">
                    <a:pos x="0" y="0"/>
                  </a:cxn>
                </a:cxnLst>
                <a:rect l="l" t="t" r="GT0" b="GT1"/>
                <a:pathLst>
                  <a:path w="43200" h="43155" fill="none">
                    <a:moveTo>
                      <a:pt x="3603" y="33544"/>
                    </a:moveTo>
                    <a:cubicBezTo>
                      <a:pt x="1253" y="30004"/>
                      <a:pt x="0" y="25849"/>
                      <a:pt x="0" y="21600"/>
                    </a:cubicBezTo>
                    <a:cubicBezTo>
                      <a:pt x="0" y="9670"/>
                      <a:pt x="9670" y="0"/>
                      <a:pt x="21600" y="0"/>
                    </a:cubicBezTo>
                    <a:cubicBezTo>
                      <a:pt x="33529" y="0"/>
                      <a:pt x="43200" y="9670"/>
                      <a:pt x="43200" y="21600"/>
                    </a:cubicBezTo>
                    <a:cubicBezTo>
                      <a:pt x="43200" y="32987"/>
                      <a:pt x="34359" y="42418"/>
                      <a:pt x="22995" y="43154"/>
                    </a:cubicBezTo>
                  </a:path>
                  <a:path w="43200" h="43155" stroke="0">
                    <a:moveTo>
                      <a:pt x="3603" y="33544"/>
                    </a:moveTo>
                    <a:cubicBezTo>
                      <a:pt x="1253" y="30004"/>
                      <a:pt x="0" y="25849"/>
                      <a:pt x="0" y="21600"/>
                    </a:cubicBezTo>
                    <a:cubicBezTo>
                      <a:pt x="0" y="9670"/>
                      <a:pt x="9670" y="0"/>
                      <a:pt x="21600" y="0"/>
                    </a:cubicBezTo>
                    <a:cubicBezTo>
                      <a:pt x="33529" y="0"/>
                      <a:pt x="43200" y="9670"/>
                      <a:pt x="43200" y="21600"/>
                    </a:cubicBezTo>
                    <a:cubicBezTo>
                      <a:pt x="43200" y="32987"/>
                      <a:pt x="34359" y="42418"/>
                      <a:pt x="22995" y="43154"/>
                    </a:cubicBezTo>
                    <a:lnTo>
                      <a:pt x="21600" y="21600"/>
                    </a:lnTo>
                    <a:close/>
                  </a:path>
                </a:pathLst>
              </a:custGeom>
              <a:noFill/>
              <a:ln w="12700">
                <a:solidFill>
                  <a:prstClr val="black"/>
                </a:solidFill>
                <a:prstDash val="sysDot"/>
                <a:round/>
                <a:tailEnd type="triangle" w="sm" len="sm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pic>
            <p:nvPicPr>
              <p:cNvPr id="1115" name="Picture 40" descr="light_shadow1"/>
              <p:cNvPicPr/>
              <p:nvPr/>
            </p:nvPicPr>
            <p:blipFill>
              <a:blip r:embed="rId9"/>
              <a:srcRect t="23740"/>
              <a:stretch>
                <a:fillRect/>
              </a:stretch>
            </p:blipFill>
            <p:spPr>
              <a:xfrm rot="2580000" flipH="1">
                <a:off x="71" y="28"/>
                <a:ext cx="129" cy="84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</p:grpSp>
        <p:sp>
          <p:nvSpPr>
            <p:cNvPr id="1107" name="AutoShape 41"/>
            <p:cNvSpPr/>
            <p:nvPr/>
          </p:nvSpPr>
          <p:spPr>
            <a:xfrm>
              <a:off x="239" y="0"/>
              <a:ext cx="7681" cy="770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rgbClr val="F8F8F8"/>
                </a:gs>
                <a:gs pos="100000">
                  <a:srgbClr val="BEBEBE"/>
                </a:gs>
              </a:gsLst>
              <a:lin ang="5400000" scaled="1"/>
            </a:gradFill>
            <a:ln w="19050">
              <a:solidFill>
                <a:srgbClr val="C0C0C0"/>
              </a:solidFill>
              <a:miter lim="800000"/>
            </a:ln>
            <a:effectLst>
              <a:outerShdw dist="53882" dir="2700000" algn="ctr">
                <a:srgbClr val="292929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marR="0" lvl="0" indent="0" eaLnBrk="1" hangingPunct="1"/>
              <a:endParaRPr lang="zh-CN" altLang="en-US"/>
            </a:p>
          </p:txBody>
        </p:sp>
        <p:sp>
          <p:nvSpPr>
            <p:cNvPr id="1108" name="Text Box 42"/>
            <p:cNvSpPr/>
            <p:nvPr/>
          </p:nvSpPr>
          <p:spPr>
            <a:xfrm>
              <a:off x="632" y="24"/>
              <a:ext cx="5128" cy="81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400" b="1">
                  <a:solidFill>
                    <a:srgbClr val="000000"/>
                  </a:solidFill>
                  <a:ea typeface="微软雅黑" panose="020b0503020204020204" pitchFamily="34" charset="-122"/>
                </a:rPr>
                <a:t>与活泼金属反应产生H</a:t>
              </a:r>
              <a:r>
                <a:rPr lang="zh-CN" altLang="en-US" sz="2400" b="1" baseline="-25000">
                  <a:solidFill>
                    <a:srgbClr val="000000"/>
                  </a:solidFill>
                  <a:ea typeface="微软雅黑" panose="020b0503020204020204" pitchFamily="34" charset="-122"/>
                </a:rPr>
                <a:t>2</a:t>
              </a:r>
            </a:p>
          </p:txBody>
        </p:sp>
      </p:grpSp>
      <p:grpSp>
        <p:nvGrpSpPr>
          <p:cNvPr id="1031" name="Group 43"/>
          <p:cNvGrpSpPr/>
          <p:nvPr/>
        </p:nvGrpSpPr>
        <p:grpSpPr>
          <a:xfrm>
            <a:off x="3657600" y="4114800"/>
            <a:ext cx="4953000" cy="488950"/>
            <a:chExt cx="7800" cy="770"/>
          </a:xfrm>
        </p:grpSpPr>
        <p:grpSp>
          <p:nvGrpSpPr>
            <p:cNvPr id="1086" name="Group 44"/>
            <p:cNvGrpSpPr/>
            <p:nvPr/>
          </p:nvGrpSpPr>
          <p:grpSpPr>
            <a:xfrm rot="4980000" flipH="1">
              <a:off x="-10" y="220"/>
              <a:ext cx="510" cy="490"/>
              <a:chExt cx="204" cy="196"/>
            </a:xfrm>
          </p:grpSpPr>
          <p:pic>
            <p:nvPicPr>
              <p:cNvPr id="1089" name="Picture 45" descr="circuler_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7" y="13"/>
                <a:ext cx="174" cy="172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grpSp>
            <p:nvGrpSpPr>
              <p:cNvPr id="1092" name="Oval 46"/>
              <p:cNvGrpSpPr/>
              <p:nvPr/>
            </p:nvGrpSpPr>
            <p:grpSpPr>
              <a:xfrm rot="4980000" flipH="1">
                <a:off x="15" y="7"/>
                <a:ext cx="180" cy="180"/>
                <a:chOff x="3669792" y="4261104"/>
                <a:chExt cx="286512" cy="286512"/>
              </a:xfrm>
            </p:grpSpPr>
            <p:pic>
              <p:nvPicPr>
                <p:cNvPr id="1090" name="Oval 46"/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3669792" y="4261104"/>
                  <a:ext cx="286512" cy="286512"/>
                </a:xfrm>
                <a:prstGeom prst="rect">
                  <a:avLst/>
                </a:prstGeom>
                <a:noFill/>
                <a:ln>
                  <a:miter lim="800000"/>
                </a:ln>
              </p:spPr>
            </p:pic>
            <p:sp>
              <p:nvSpPr>
                <p:cNvPr id="1091" name="矩形 1090"/>
                <p:cNvSpPr/>
                <p:nvPr/>
              </p:nvSpPr>
              <p:spPr>
                <a:xfrm rot="4920000">
                  <a:off x="3714013" y="4309793"/>
                  <a:ext cx="194198" cy="1930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 wrap="none" anchor="ctr" anchorCtr="0"/>
                <a:lstStyle>
                  <a:defPPr algn="ctr" rtl="0" eaLnBrk="1" hangingPunct="1">
                    <a:defRPr kumimoji="0" lang="zh-CN"/>
                  </a:defPPr>
                  <a:lvl1pPr marL="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1pPr>
                  <a:lvl2pPr marL="4572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2pPr>
                  <a:lvl3pPr marL="9144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3pPr>
                  <a:lvl4pPr marL="13716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4pPr>
                  <a:lvl5pPr marL="18288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</p:grpSp>
          <p:grpSp>
            <p:nvGrpSpPr>
              <p:cNvPr id="1093" name="Group 47"/>
              <p:cNvGrpSpPr/>
              <p:nvPr/>
            </p:nvGrpSpPr>
            <p:grpSpPr>
              <a:xfrm rot="1320000" flipV="1">
                <a:off x="27" y="147"/>
                <a:ext cx="151" cy="37"/>
                <a:chExt cx="893" cy="246"/>
              </a:xfrm>
            </p:grpSpPr>
            <p:grpSp>
              <p:nvGrpSpPr>
                <p:cNvPr id="1096" name="Group 48"/>
                <p:cNvGrpSpPr/>
                <p:nvPr/>
              </p:nvGrpSpPr>
              <p:grpSpPr>
                <a:xfrm>
                  <a:off x="0" y="0"/>
                  <a:ext cx="743" cy="185"/>
                  <a:chExt cx="1118" cy="279"/>
                </a:xfrm>
              </p:grpSpPr>
              <p:sp>
                <p:nvSpPr>
                  <p:cNvPr id="1102" name="AutoShape 49"/>
                  <p:cNvSpPr/>
                  <p:nvPr/>
                </p:nvSpPr>
                <p:spPr>
                  <a:xfrm rot="5220000">
                    <a:off x="285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03" name="AutoShape 50"/>
                  <p:cNvSpPr/>
                  <p:nvPr/>
                </p:nvSpPr>
                <p:spPr>
                  <a:xfrm rot="6060000">
                    <a:off x="421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04" name="AutoShape 51"/>
                  <p:cNvSpPr/>
                  <p:nvPr/>
                </p:nvSpPr>
                <p:spPr>
                  <a:xfrm rot="6360000">
                    <a:off x="497" y="-27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05" name="AutoShape 52"/>
                  <p:cNvSpPr/>
                  <p:nvPr/>
                </p:nvSpPr>
                <p:spPr>
                  <a:xfrm rot="6900000">
                    <a:off x="588" y="-24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  <p:grpSp>
              <p:nvGrpSpPr>
                <p:cNvPr id="1097" name="Group 53"/>
                <p:cNvGrpSpPr/>
                <p:nvPr/>
              </p:nvGrpSpPr>
              <p:grpSpPr>
                <a:xfrm rot="1320000">
                  <a:off x="150" y="60"/>
                  <a:ext cx="743" cy="186"/>
                  <a:chExt cx="1118" cy="279"/>
                </a:xfrm>
              </p:grpSpPr>
              <p:sp>
                <p:nvSpPr>
                  <p:cNvPr id="1098" name="AutoShape 54"/>
                  <p:cNvSpPr/>
                  <p:nvPr/>
                </p:nvSpPr>
                <p:spPr>
                  <a:xfrm rot="5220000">
                    <a:off x="285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99" name="AutoShape 55"/>
                  <p:cNvSpPr/>
                  <p:nvPr/>
                </p:nvSpPr>
                <p:spPr>
                  <a:xfrm rot="6060000">
                    <a:off x="421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00" name="AutoShape 56"/>
                  <p:cNvSpPr/>
                  <p:nvPr/>
                </p:nvSpPr>
                <p:spPr>
                  <a:xfrm rot="6360000">
                    <a:off x="497" y="-27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101" name="AutoShape 57"/>
                  <p:cNvSpPr/>
                  <p:nvPr/>
                </p:nvSpPr>
                <p:spPr>
                  <a:xfrm rot="6900000">
                    <a:off x="588" y="-24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</p:grpSp>
          <p:sp>
            <p:nvSpPr>
              <p:cNvPr id="1094" name="Arc 58"/>
              <p:cNvSpPr/>
              <p:nvPr/>
            </p:nvSpPr>
            <p:spPr>
              <a:xfrm rot="3840000">
                <a:off x="4" y="-4"/>
                <a:ext cx="196" cy="204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0" y="1"/>
                  </a:cxn>
                  <a:cxn ang="0">
                    <a:pos x="0" y="1"/>
                  </a:cxn>
                  <a:cxn ang="0">
                    <a:pos x="0" y="0"/>
                  </a:cxn>
                </a:cxnLst>
                <a:rect l="l" t="t" r="GT0" b="GT1"/>
                <a:pathLst>
                  <a:path w="43200" h="43155" fill="none">
                    <a:moveTo>
                      <a:pt x="3603" y="33544"/>
                    </a:moveTo>
                    <a:cubicBezTo>
                      <a:pt x="1253" y="30004"/>
                      <a:pt x="0" y="25849"/>
                      <a:pt x="0" y="21600"/>
                    </a:cubicBezTo>
                    <a:cubicBezTo>
                      <a:pt x="0" y="9670"/>
                      <a:pt x="9670" y="0"/>
                      <a:pt x="21600" y="0"/>
                    </a:cubicBezTo>
                    <a:cubicBezTo>
                      <a:pt x="33529" y="0"/>
                      <a:pt x="43200" y="9670"/>
                      <a:pt x="43200" y="21600"/>
                    </a:cubicBezTo>
                    <a:cubicBezTo>
                      <a:pt x="43200" y="32987"/>
                      <a:pt x="34359" y="42418"/>
                      <a:pt x="22995" y="43154"/>
                    </a:cubicBezTo>
                  </a:path>
                  <a:path w="43200" h="43155" stroke="0">
                    <a:moveTo>
                      <a:pt x="3603" y="33544"/>
                    </a:moveTo>
                    <a:cubicBezTo>
                      <a:pt x="1253" y="30004"/>
                      <a:pt x="0" y="25849"/>
                      <a:pt x="0" y="21600"/>
                    </a:cubicBezTo>
                    <a:cubicBezTo>
                      <a:pt x="0" y="9670"/>
                      <a:pt x="9670" y="0"/>
                      <a:pt x="21600" y="0"/>
                    </a:cubicBezTo>
                    <a:cubicBezTo>
                      <a:pt x="33529" y="0"/>
                      <a:pt x="43200" y="9670"/>
                      <a:pt x="43200" y="21600"/>
                    </a:cubicBezTo>
                    <a:cubicBezTo>
                      <a:pt x="43200" y="32987"/>
                      <a:pt x="34359" y="42418"/>
                      <a:pt x="22995" y="43154"/>
                    </a:cubicBezTo>
                    <a:lnTo>
                      <a:pt x="21600" y="21600"/>
                    </a:lnTo>
                    <a:close/>
                  </a:path>
                </a:pathLst>
              </a:custGeom>
              <a:noFill/>
              <a:ln w="12700">
                <a:solidFill>
                  <a:prstClr val="black"/>
                </a:solidFill>
                <a:prstDash val="sysDot"/>
                <a:round/>
                <a:tailEnd type="triangle" w="sm" len="sm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pic>
            <p:nvPicPr>
              <p:cNvPr id="1095" name="Picture 59" descr="light_shadow1"/>
              <p:cNvPicPr/>
              <p:nvPr/>
            </p:nvPicPr>
            <p:blipFill>
              <a:blip r:embed="rId6"/>
              <a:srcRect t="23740"/>
              <a:stretch>
                <a:fillRect/>
              </a:stretch>
            </p:blipFill>
            <p:spPr>
              <a:xfrm rot="2580000" flipH="1">
                <a:off x="71" y="28"/>
                <a:ext cx="129" cy="84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</p:grpSp>
        <p:sp>
          <p:nvSpPr>
            <p:cNvPr id="1087" name="AutoShape 60"/>
            <p:cNvSpPr/>
            <p:nvPr/>
          </p:nvSpPr>
          <p:spPr>
            <a:xfrm>
              <a:off x="360" y="0"/>
              <a:ext cx="7440" cy="770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rgbClr val="F8F8F8"/>
                </a:gs>
                <a:gs pos="100000">
                  <a:srgbClr val="BEBEBE"/>
                </a:gs>
              </a:gsLst>
              <a:lin ang="5400000" scaled="1"/>
            </a:gradFill>
            <a:ln w="19050">
              <a:solidFill>
                <a:srgbClr val="C0C0C0"/>
              </a:solidFill>
              <a:miter lim="800000"/>
            </a:ln>
            <a:effectLst>
              <a:outerShdw dist="53882" dir="2700000" algn="ctr">
                <a:srgbClr val="292929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marR="0" lvl="0" indent="0" eaLnBrk="1" hangingPunct="1"/>
              <a:endParaRPr lang="zh-CN" altLang="en-US"/>
            </a:p>
          </p:txBody>
        </p:sp>
        <p:sp>
          <p:nvSpPr>
            <p:cNvPr id="1088" name="Text Box 61"/>
            <p:cNvSpPr/>
            <p:nvPr/>
          </p:nvSpPr>
          <p:spPr>
            <a:xfrm>
              <a:off x="720" y="0"/>
              <a:ext cx="4128" cy="7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400" b="1">
                  <a:solidFill>
                    <a:srgbClr val="000000"/>
                  </a:solidFill>
                  <a:ea typeface="微软雅黑" panose="020b0503020204020204" pitchFamily="34" charset="-122"/>
                </a:rPr>
                <a:t>与碱发生中和反应</a:t>
              </a:r>
            </a:p>
          </p:txBody>
        </p:sp>
      </p:grpSp>
      <p:grpSp>
        <p:nvGrpSpPr>
          <p:cNvPr id="1032" name="Group 62"/>
          <p:cNvGrpSpPr/>
          <p:nvPr/>
        </p:nvGrpSpPr>
        <p:grpSpPr>
          <a:xfrm>
            <a:off x="3505200" y="4800600"/>
            <a:ext cx="5105400" cy="488950"/>
            <a:chExt cx="8040" cy="770"/>
          </a:xfrm>
        </p:grpSpPr>
        <p:grpSp>
          <p:nvGrpSpPr>
            <p:cNvPr id="1066" name="Group 63"/>
            <p:cNvGrpSpPr/>
            <p:nvPr/>
          </p:nvGrpSpPr>
          <p:grpSpPr>
            <a:xfrm rot="4980000" flipH="1">
              <a:off x="-10" y="150"/>
              <a:ext cx="510" cy="490"/>
              <a:chExt cx="204" cy="196"/>
            </a:xfrm>
          </p:grpSpPr>
          <p:pic>
            <p:nvPicPr>
              <p:cNvPr id="1069" name="Picture 64" descr="circuler_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7" y="13"/>
                <a:ext cx="174" cy="172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grpSp>
            <p:nvGrpSpPr>
              <p:cNvPr id="1072" name="Oval 65"/>
              <p:cNvGrpSpPr/>
              <p:nvPr/>
            </p:nvGrpSpPr>
            <p:grpSpPr>
              <a:xfrm rot="4980000" flipH="1">
                <a:off x="12" y="8"/>
                <a:ext cx="180" cy="180"/>
                <a:chOff x="3517392" y="4907280"/>
                <a:chExt cx="286512" cy="286512"/>
              </a:xfrm>
            </p:grpSpPr>
            <p:pic>
              <p:nvPicPr>
                <p:cNvPr id="1070" name="Oval 65"/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3517392" y="4907280"/>
                  <a:ext cx="286512" cy="286512"/>
                </a:xfrm>
                <a:prstGeom prst="rect">
                  <a:avLst/>
                </a:prstGeom>
                <a:noFill/>
                <a:ln>
                  <a:miter lim="800000"/>
                </a:ln>
              </p:spPr>
            </p:pic>
            <p:sp>
              <p:nvSpPr>
                <p:cNvPr id="1071" name="矩形 1070"/>
                <p:cNvSpPr/>
                <p:nvPr/>
              </p:nvSpPr>
              <p:spPr>
                <a:xfrm rot="4920000">
                  <a:off x="3561613" y="4951143"/>
                  <a:ext cx="194198" cy="1930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 wrap="none" anchor="ctr" anchorCtr="0"/>
                <a:lstStyle>
                  <a:defPPr algn="ctr" rtl="0" eaLnBrk="1" hangingPunct="1">
                    <a:defRPr kumimoji="0" lang="zh-CN"/>
                  </a:defPPr>
                  <a:lvl1pPr marL="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1pPr>
                  <a:lvl2pPr marL="4572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2pPr>
                  <a:lvl3pPr marL="9144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3pPr>
                  <a:lvl4pPr marL="13716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4pPr>
                  <a:lvl5pPr marL="18288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</p:grpSp>
          <p:grpSp>
            <p:nvGrpSpPr>
              <p:cNvPr id="1073" name="Group 66"/>
              <p:cNvGrpSpPr/>
              <p:nvPr/>
            </p:nvGrpSpPr>
            <p:grpSpPr>
              <a:xfrm rot="1320000" flipV="1">
                <a:off x="27" y="147"/>
                <a:ext cx="151" cy="37"/>
                <a:chExt cx="893" cy="246"/>
              </a:xfrm>
            </p:grpSpPr>
            <p:grpSp>
              <p:nvGrpSpPr>
                <p:cNvPr id="1076" name="Group 67"/>
                <p:cNvGrpSpPr/>
                <p:nvPr/>
              </p:nvGrpSpPr>
              <p:grpSpPr>
                <a:xfrm>
                  <a:off x="0" y="0"/>
                  <a:ext cx="743" cy="185"/>
                  <a:chExt cx="1118" cy="279"/>
                </a:xfrm>
              </p:grpSpPr>
              <p:sp>
                <p:nvSpPr>
                  <p:cNvPr id="1082" name="AutoShape 68"/>
                  <p:cNvSpPr/>
                  <p:nvPr/>
                </p:nvSpPr>
                <p:spPr>
                  <a:xfrm rot="5220000">
                    <a:off x="285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83" name="AutoShape 69"/>
                  <p:cNvSpPr/>
                  <p:nvPr/>
                </p:nvSpPr>
                <p:spPr>
                  <a:xfrm rot="6060000">
                    <a:off x="421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84" name="AutoShape 70"/>
                  <p:cNvSpPr/>
                  <p:nvPr/>
                </p:nvSpPr>
                <p:spPr>
                  <a:xfrm rot="6360000">
                    <a:off x="497" y="-27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85" name="AutoShape 71"/>
                  <p:cNvSpPr/>
                  <p:nvPr/>
                </p:nvSpPr>
                <p:spPr>
                  <a:xfrm rot="6900000">
                    <a:off x="588" y="-24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  <p:grpSp>
              <p:nvGrpSpPr>
                <p:cNvPr id="1077" name="Group 72"/>
                <p:cNvGrpSpPr/>
                <p:nvPr/>
              </p:nvGrpSpPr>
              <p:grpSpPr>
                <a:xfrm rot="1320000">
                  <a:off x="150" y="60"/>
                  <a:ext cx="743" cy="186"/>
                  <a:chExt cx="1118" cy="279"/>
                </a:xfrm>
              </p:grpSpPr>
              <p:sp>
                <p:nvSpPr>
                  <p:cNvPr id="1078" name="AutoShape 73"/>
                  <p:cNvSpPr/>
                  <p:nvPr/>
                </p:nvSpPr>
                <p:spPr>
                  <a:xfrm rot="5220000">
                    <a:off x="285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79" name="AutoShape 74"/>
                  <p:cNvSpPr/>
                  <p:nvPr/>
                </p:nvSpPr>
                <p:spPr>
                  <a:xfrm rot="6060000">
                    <a:off x="421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80" name="AutoShape 75"/>
                  <p:cNvSpPr/>
                  <p:nvPr/>
                </p:nvSpPr>
                <p:spPr>
                  <a:xfrm rot="6360000">
                    <a:off x="497" y="-27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81" name="AutoShape 76"/>
                  <p:cNvSpPr/>
                  <p:nvPr/>
                </p:nvSpPr>
                <p:spPr>
                  <a:xfrm rot="6900000">
                    <a:off x="588" y="-24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</p:grpSp>
          <p:sp>
            <p:nvSpPr>
              <p:cNvPr id="1074" name="Arc 77"/>
              <p:cNvSpPr/>
              <p:nvPr/>
            </p:nvSpPr>
            <p:spPr>
              <a:xfrm rot="3840000">
                <a:off x="4" y="-4"/>
                <a:ext cx="196" cy="204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0" y="1"/>
                  </a:cxn>
                  <a:cxn ang="0">
                    <a:pos x="0" y="1"/>
                  </a:cxn>
                  <a:cxn ang="0">
                    <a:pos x="0" y="0"/>
                  </a:cxn>
                </a:cxnLst>
                <a:rect l="l" t="t" r="GT0" b="GT1"/>
                <a:pathLst>
                  <a:path w="43200" h="43155" fill="none">
                    <a:moveTo>
                      <a:pt x="3603" y="33544"/>
                    </a:moveTo>
                    <a:cubicBezTo>
                      <a:pt x="1253" y="30004"/>
                      <a:pt x="0" y="25849"/>
                      <a:pt x="0" y="21600"/>
                    </a:cubicBezTo>
                    <a:cubicBezTo>
                      <a:pt x="0" y="9670"/>
                      <a:pt x="9670" y="0"/>
                      <a:pt x="21600" y="0"/>
                    </a:cubicBezTo>
                    <a:cubicBezTo>
                      <a:pt x="33529" y="0"/>
                      <a:pt x="43200" y="9670"/>
                      <a:pt x="43200" y="21600"/>
                    </a:cubicBezTo>
                    <a:cubicBezTo>
                      <a:pt x="43200" y="32987"/>
                      <a:pt x="34359" y="42418"/>
                      <a:pt x="22995" y="43154"/>
                    </a:cubicBezTo>
                  </a:path>
                  <a:path w="43200" h="43155" stroke="0">
                    <a:moveTo>
                      <a:pt x="3603" y="33544"/>
                    </a:moveTo>
                    <a:cubicBezTo>
                      <a:pt x="1253" y="30004"/>
                      <a:pt x="0" y="25849"/>
                      <a:pt x="0" y="21600"/>
                    </a:cubicBezTo>
                    <a:cubicBezTo>
                      <a:pt x="0" y="9670"/>
                      <a:pt x="9670" y="0"/>
                      <a:pt x="21600" y="0"/>
                    </a:cubicBezTo>
                    <a:cubicBezTo>
                      <a:pt x="33529" y="0"/>
                      <a:pt x="43200" y="9670"/>
                      <a:pt x="43200" y="21600"/>
                    </a:cubicBezTo>
                    <a:cubicBezTo>
                      <a:pt x="43200" y="32987"/>
                      <a:pt x="34359" y="42418"/>
                      <a:pt x="22995" y="43154"/>
                    </a:cubicBezTo>
                    <a:lnTo>
                      <a:pt x="21600" y="21600"/>
                    </a:lnTo>
                    <a:close/>
                  </a:path>
                </a:pathLst>
              </a:custGeom>
              <a:noFill/>
              <a:ln w="12700">
                <a:solidFill>
                  <a:prstClr val="black"/>
                </a:solidFill>
                <a:prstDash val="sysDot"/>
                <a:round/>
                <a:tailEnd type="triangle" w="sm" len="sm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pic>
            <p:nvPicPr>
              <p:cNvPr id="1075" name="Picture 78" descr="light_shadow1"/>
              <p:cNvPicPr/>
              <p:nvPr/>
            </p:nvPicPr>
            <p:blipFill>
              <a:blip r:embed="rId6"/>
              <a:srcRect t="23740"/>
              <a:stretch>
                <a:fillRect/>
              </a:stretch>
            </p:blipFill>
            <p:spPr>
              <a:xfrm rot="2580000" flipH="1">
                <a:off x="71" y="28"/>
                <a:ext cx="129" cy="84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</p:grpSp>
        <p:sp>
          <p:nvSpPr>
            <p:cNvPr id="1067" name="AutoShape 79"/>
            <p:cNvSpPr/>
            <p:nvPr/>
          </p:nvSpPr>
          <p:spPr>
            <a:xfrm>
              <a:off x="360" y="0"/>
              <a:ext cx="7680" cy="770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rgbClr val="F8F8F8"/>
                </a:gs>
                <a:gs pos="100000">
                  <a:srgbClr val="BEBEBE"/>
                </a:gs>
              </a:gsLst>
              <a:lin ang="5400000" scaled="1"/>
            </a:gradFill>
            <a:ln w="19050">
              <a:solidFill>
                <a:srgbClr val="C0C0C0"/>
              </a:solidFill>
              <a:miter lim="800000"/>
            </a:ln>
            <a:effectLst>
              <a:outerShdw dist="53882" dir="2700000" algn="ctr">
                <a:srgbClr val="292929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marR="0" lvl="0" indent="0" eaLnBrk="1" hangingPunct="1"/>
              <a:endParaRPr lang="zh-CN" altLang="en-US"/>
            </a:p>
          </p:txBody>
        </p:sp>
        <p:sp>
          <p:nvSpPr>
            <p:cNvPr id="1068" name="Text Box 80"/>
            <p:cNvSpPr/>
            <p:nvPr/>
          </p:nvSpPr>
          <p:spPr>
            <a:xfrm>
              <a:off x="960" y="50"/>
              <a:ext cx="3168" cy="7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400" b="1">
                  <a:solidFill>
                    <a:srgbClr val="000000"/>
                  </a:solidFill>
                  <a:ea typeface="微软雅黑" panose="020b0503020204020204" pitchFamily="34" charset="-122"/>
                </a:rPr>
                <a:t>与部分盐反应</a:t>
              </a:r>
            </a:p>
          </p:txBody>
        </p:sp>
      </p:grpSp>
      <p:grpSp>
        <p:nvGrpSpPr>
          <p:cNvPr id="1033" name="Group 81"/>
          <p:cNvGrpSpPr/>
          <p:nvPr/>
        </p:nvGrpSpPr>
        <p:grpSpPr>
          <a:xfrm>
            <a:off x="3048000" y="5562600"/>
            <a:ext cx="5562600" cy="533400"/>
            <a:chExt cx="8759" cy="840"/>
          </a:xfrm>
        </p:grpSpPr>
        <p:grpSp>
          <p:nvGrpSpPr>
            <p:cNvPr id="1046" name="Group 82"/>
            <p:cNvGrpSpPr/>
            <p:nvPr/>
          </p:nvGrpSpPr>
          <p:grpSpPr>
            <a:xfrm rot="4980000" flipH="1">
              <a:off x="-10" y="130"/>
              <a:ext cx="510" cy="490"/>
              <a:chExt cx="204" cy="196"/>
            </a:xfrm>
          </p:grpSpPr>
          <p:pic>
            <p:nvPicPr>
              <p:cNvPr id="1049" name="Picture 83" descr="circuler_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7" y="13"/>
                <a:ext cx="174" cy="172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grpSp>
            <p:nvGrpSpPr>
              <p:cNvPr id="1052" name="Oval 84"/>
              <p:cNvGrpSpPr/>
              <p:nvPr/>
            </p:nvGrpSpPr>
            <p:grpSpPr>
              <a:xfrm rot="4980000" flipH="1">
                <a:off x="16" y="7"/>
                <a:ext cx="180" cy="180"/>
                <a:chOff x="3060192" y="5650992"/>
                <a:chExt cx="286512" cy="286512"/>
              </a:xfrm>
            </p:grpSpPr>
            <p:pic>
              <p:nvPicPr>
                <p:cNvPr id="1050" name="Oval 84"/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3060192" y="5650992"/>
                  <a:ext cx="286512" cy="286512"/>
                </a:xfrm>
                <a:prstGeom prst="rect">
                  <a:avLst/>
                </a:prstGeom>
                <a:noFill/>
                <a:ln>
                  <a:miter lim="800000"/>
                </a:ln>
              </p:spPr>
            </p:pic>
            <p:sp>
              <p:nvSpPr>
                <p:cNvPr id="1051" name="矩形 1050"/>
                <p:cNvSpPr/>
                <p:nvPr/>
              </p:nvSpPr>
              <p:spPr>
                <a:xfrm rot="4920000">
                  <a:off x="3104431" y="5700432"/>
                  <a:ext cx="194198" cy="19309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 wrap="none" anchor="ctr" anchorCtr="0"/>
                <a:lstStyle>
                  <a:defPPr algn="ctr" rtl="0" eaLnBrk="1" hangingPunct="1">
                    <a:defRPr kumimoji="0" lang="zh-CN"/>
                  </a:defPPr>
                  <a:lvl1pPr marL="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1pPr>
                  <a:lvl2pPr marL="4572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2pPr>
                  <a:lvl3pPr marL="9144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3pPr>
                  <a:lvl4pPr marL="13716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4pPr>
                  <a:lvl5pPr marL="18288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</p:grpSp>
          <p:grpSp>
            <p:nvGrpSpPr>
              <p:cNvPr id="1053" name="Group 85"/>
              <p:cNvGrpSpPr/>
              <p:nvPr/>
            </p:nvGrpSpPr>
            <p:grpSpPr>
              <a:xfrm rot="1320000" flipV="1">
                <a:off x="27" y="147"/>
                <a:ext cx="151" cy="37"/>
                <a:chExt cx="893" cy="246"/>
              </a:xfrm>
            </p:grpSpPr>
            <p:grpSp>
              <p:nvGrpSpPr>
                <p:cNvPr id="1056" name="Group 86"/>
                <p:cNvGrpSpPr/>
                <p:nvPr/>
              </p:nvGrpSpPr>
              <p:grpSpPr>
                <a:xfrm>
                  <a:off x="0" y="0"/>
                  <a:ext cx="743" cy="185"/>
                  <a:chExt cx="1118" cy="279"/>
                </a:xfrm>
              </p:grpSpPr>
              <p:sp>
                <p:nvSpPr>
                  <p:cNvPr id="1062" name="AutoShape 87"/>
                  <p:cNvSpPr/>
                  <p:nvPr/>
                </p:nvSpPr>
                <p:spPr>
                  <a:xfrm rot="5220000">
                    <a:off x="285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63" name="AutoShape 88"/>
                  <p:cNvSpPr/>
                  <p:nvPr/>
                </p:nvSpPr>
                <p:spPr>
                  <a:xfrm rot="6060000">
                    <a:off x="421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64" name="AutoShape 89"/>
                  <p:cNvSpPr/>
                  <p:nvPr/>
                </p:nvSpPr>
                <p:spPr>
                  <a:xfrm rot="6360000">
                    <a:off x="497" y="-27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65" name="AutoShape 90"/>
                  <p:cNvSpPr/>
                  <p:nvPr/>
                </p:nvSpPr>
                <p:spPr>
                  <a:xfrm rot="6900000">
                    <a:off x="588" y="-24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  <p:grpSp>
              <p:nvGrpSpPr>
                <p:cNvPr id="1057" name="Group 91"/>
                <p:cNvGrpSpPr/>
                <p:nvPr/>
              </p:nvGrpSpPr>
              <p:grpSpPr>
                <a:xfrm rot="1320000">
                  <a:off x="150" y="60"/>
                  <a:ext cx="743" cy="186"/>
                  <a:chExt cx="1118" cy="279"/>
                </a:xfrm>
              </p:grpSpPr>
              <p:sp>
                <p:nvSpPr>
                  <p:cNvPr id="1058" name="AutoShape 92"/>
                  <p:cNvSpPr/>
                  <p:nvPr/>
                </p:nvSpPr>
                <p:spPr>
                  <a:xfrm rot="5220000">
                    <a:off x="285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59" name="AutoShape 93"/>
                  <p:cNvSpPr/>
                  <p:nvPr/>
                </p:nvSpPr>
                <p:spPr>
                  <a:xfrm rot="6060000">
                    <a:off x="421" y="-295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60" name="AutoShape 94"/>
                  <p:cNvSpPr/>
                  <p:nvPr/>
                </p:nvSpPr>
                <p:spPr>
                  <a:xfrm rot="6360000">
                    <a:off x="497" y="-27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061" name="AutoShape 95"/>
                  <p:cNvSpPr/>
                  <p:nvPr/>
                </p:nvSpPr>
                <p:spPr>
                  <a:xfrm rot="6900000">
                    <a:off x="588" y="-242"/>
                    <a:ext cx="227" cy="816"/>
                  </a:xfrm>
                  <a:prstGeom prst="moon">
                    <a:avLst>
                      <a:gd name="adj" fmla="val 49773"/>
                    </a:avLst>
                  </a:prstGeom>
                  <a:solidFill>
                    <a:srgbClr val="FFFFFF">
                      <a:alpha val="3922"/>
                    </a:srgbClr>
                  </a:solidFill>
                  <a:ln>
                    <a:noFill/>
                    <a:miter lim="800000"/>
                  </a:ln>
                </p:spPr>
                <p:txBody>
                  <a:bodyPr wrap="none" anchor="ctr" anchorCtr="0"/>
                  <a:lstStyle>
                    <a:defPPr algn="ctr" rtl="0" eaLnBrk="1" hangingPunct="1">
                      <a:defRPr kumimoji="0" lang="zh-CN"/>
                    </a:defPPr>
                    <a:lvl1pPr marL="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1pPr>
                    <a:lvl2pPr marL="4572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2pPr>
                    <a:lvl3pPr marL="9144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3pPr>
                    <a:lvl4pPr marL="13716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4pPr>
                    <a:lvl5pPr marL="1828800" indent="0" algn="ctr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2000" b="0" i="0" u="none" baseline="0">
                        <a:solidFill>
                          <a:schemeClr val="tx1"/>
                        </a:solidFill>
                        <a:latin typeface="Arial" pitchFamily="34" charset="0"/>
                        <a:ea typeface="华文中宋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</p:grpSp>
          </p:grpSp>
          <p:sp>
            <p:nvSpPr>
              <p:cNvPr id="1054" name="Arc 96"/>
              <p:cNvSpPr/>
              <p:nvPr/>
            </p:nvSpPr>
            <p:spPr>
              <a:xfrm rot="3840000">
                <a:off x="4" y="-4"/>
                <a:ext cx="196" cy="204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0" y="1"/>
                  </a:cxn>
                  <a:cxn ang="0">
                    <a:pos x="0" y="1"/>
                  </a:cxn>
                  <a:cxn ang="0">
                    <a:pos x="0" y="0"/>
                  </a:cxn>
                </a:cxnLst>
                <a:rect l="l" t="t" r="GT0" b="GT1"/>
                <a:pathLst>
                  <a:path w="43200" h="43155" fill="none">
                    <a:moveTo>
                      <a:pt x="3603" y="33544"/>
                    </a:moveTo>
                    <a:cubicBezTo>
                      <a:pt x="1253" y="30004"/>
                      <a:pt x="0" y="25849"/>
                      <a:pt x="0" y="21600"/>
                    </a:cubicBezTo>
                    <a:cubicBezTo>
                      <a:pt x="0" y="9670"/>
                      <a:pt x="9670" y="0"/>
                      <a:pt x="21600" y="0"/>
                    </a:cubicBezTo>
                    <a:cubicBezTo>
                      <a:pt x="33529" y="0"/>
                      <a:pt x="43200" y="9670"/>
                      <a:pt x="43200" y="21600"/>
                    </a:cubicBezTo>
                    <a:cubicBezTo>
                      <a:pt x="43200" y="32987"/>
                      <a:pt x="34359" y="42418"/>
                      <a:pt x="22995" y="43154"/>
                    </a:cubicBezTo>
                  </a:path>
                  <a:path w="43200" h="43155" stroke="0">
                    <a:moveTo>
                      <a:pt x="3603" y="33544"/>
                    </a:moveTo>
                    <a:cubicBezTo>
                      <a:pt x="1253" y="30004"/>
                      <a:pt x="0" y="25849"/>
                      <a:pt x="0" y="21600"/>
                    </a:cubicBezTo>
                    <a:cubicBezTo>
                      <a:pt x="0" y="9670"/>
                      <a:pt x="9670" y="0"/>
                      <a:pt x="21600" y="0"/>
                    </a:cubicBezTo>
                    <a:cubicBezTo>
                      <a:pt x="33529" y="0"/>
                      <a:pt x="43200" y="9670"/>
                      <a:pt x="43200" y="21600"/>
                    </a:cubicBezTo>
                    <a:cubicBezTo>
                      <a:pt x="43200" y="32987"/>
                      <a:pt x="34359" y="42418"/>
                      <a:pt x="22995" y="43154"/>
                    </a:cubicBezTo>
                    <a:lnTo>
                      <a:pt x="21600" y="21600"/>
                    </a:lnTo>
                    <a:close/>
                  </a:path>
                </a:pathLst>
              </a:custGeom>
              <a:noFill/>
              <a:ln w="12700">
                <a:solidFill>
                  <a:prstClr val="black"/>
                </a:solidFill>
                <a:prstDash val="sysDot"/>
                <a:round/>
                <a:tailEnd type="triangle" w="sm" len="sm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pic>
            <p:nvPicPr>
              <p:cNvPr id="1055" name="Picture 97" descr="light_shadow1"/>
              <p:cNvPicPr/>
              <p:nvPr/>
            </p:nvPicPr>
            <p:blipFill>
              <a:blip r:embed="rId6"/>
              <a:srcRect t="23740"/>
              <a:stretch>
                <a:fillRect/>
              </a:stretch>
            </p:blipFill>
            <p:spPr>
              <a:xfrm rot="2580000" flipH="1">
                <a:off x="71" y="28"/>
                <a:ext cx="129" cy="84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</p:grpSp>
        <p:sp>
          <p:nvSpPr>
            <p:cNvPr id="1047" name="AutoShape 98"/>
            <p:cNvSpPr/>
            <p:nvPr/>
          </p:nvSpPr>
          <p:spPr>
            <a:xfrm>
              <a:off x="360" y="0"/>
              <a:ext cx="8399" cy="770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rgbClr val="F8F8F8"/>
                </a:gs>
                <a:gs pos="100000">
                  <a:srgbClr val="BEBEBE"/>
                </a:gs>
              </a:gsLst>
              <a:lin ang="5400000" scaled="1"/>
            </a:gradFill>
            <a:ln w="19050">
              <a:solidFill>
                <a:srgbClr val="C0C0C0"/>
              </a:solidFill>
              <a:miter lim="800000"/>
            </a:ln>
            <a:effectLst>
              <a:outerShdw dist="53882" dir="2700000" algn="ctr">
                <a:srgbClr val="292929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marR="0" lvl="0" indent="0" eaLnBrk="1" hangingPunct="1"/>
              <a:endParaRPr lang="zh-CN" altLang="en-US"/>
            </a:p>
          </p:txBody>
        </p:sp>
        <p:sp>
          <p:nvSpPr>
            <p:cNvPr id="1048" name="Text Box 99"/>
            <p:cNvSpPr/>
            <p:nvPr/>
          </p:nvSpPr>
          <p:spPr>
            <a:xfrm>
              <a:off x="1079" y="120"/>
              <a:ext cx="4128" cy="7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400" b="1">
                  <a:solidFill>
                    <a:srgbClr val="000000"/>
                  </a:solidFill>
                  <a:ea typeface="微软雅黑" panose="020b0503020204020204" pitchFamily="34" charset="-122"/>
                </a:rPr>
                <a:t>与碱性氧化物反应</a:t>
              </a:r>
            </a:p>
          </p:txBody>
        </p:sp>
      </p:grpSp>
      <p:grpSp>
        <p:nvGrpSpPr>
          <p:cNvPr id="1034" name="Group 100"/>
          <p:cNvGrpSpPr/>
          <p:nvPr/>
        </p:nvGrpSpPr>
        <p:grpSpPr>
          <a:xfrm>
            <a:off x="219075" y="2971800"/>
            <a:ext cx="3132138" cy="2889250"/>
            <a:chExt cx="4932" cy="4550"/>
          </a:xfrm>
        </p:grpSpPr>
        <p:grpSp>
          <p:nvGrpSpPr>
            <p:cNvPr id="1035" name="Group 101"/>
            <p:cNvGrpSpPr/>
            <p:nvPr/>
          </p:nvGrpSpPr>
          <p:grpSpPr>
            <a:xfrm>
              <a:off x="0" y="0"/>
              <a:ext cx="4932" cy="4550"/>
              <a:chExt cx="4932" cy="4550"/>
            </a:xfrm>
          </p:grpSpPr>
          <p:grpSp>
            <p:nvGrpSpPr>
              <p:cNvPr id="1037" name="Group 102"/>
              <p:cNvGrpSpPr/>
              <p:nvPr/>
            </p:nvGrpSpPr>
            <p:grpSpPr>
              <a:xfrm flipH="1">
                <a:off x="0" y="0"/>
                <a:ext cx="4933" cy="4550"/>
                <a:chExt cx="1911" cy="1911"/>
              </a:xfrm>
            </p:grpSpPr>
            <p:sp>
              <p:nvSpPr>
                <p:cNvPr id="1039" name="Oval 103"/>
                <p:cNvSpPr/>
                <p:nvPr/>
              </p:nvSpPr>
              <p:spPr>
                <a:xfrm>
                  <a:off x="0" y="0"/>
                  <a:ext cx="1911" cy="1911"/>
                </a:xfrm>
                <a:prstGeom prst="ellipse">
                  <a:avLst/>
                </a:prstGeom>
                <a:noFill/>
                <a:ln w="12700">
                  <a:solidFill>
                    <a:srgbClr val="A6B0DA">
                      <a:alpha val="50195"/>
                    </a:srgbClr>
                  </a:solidFill>
                  <a:miter lim="800000"/>
                </a:ln>
              </p:spPr>
              <p:txBody>
                <a:bodyPr wrap="none" anchor="ctr" anchorCtr="0"/>
                <a:lstStyle>
                  <a:defPPr algn="ctr" rtl="0" eaLnBrk="1" hangingPunct="1">
                    <a:defRPr kumimoji="0" lang="zh-CN"/>
                  </a:defPPr>
                  <a:lvl1pPr marL="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1pPr>
                  <a:lvl2pPr marL="4572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2pPr>
                  <a:lvl3pPr marL="9144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3pPr>
                  <a:lvl4pPr marL="13716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4pPr>
                  <a:lvl5pPr marL="18288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sp>
              <p:nvSpPr>
                <p:cNvPr id="1040" name="Oval 104"/>
                <p:cNvSpPr/>
                <p:nvPr/>
              </p:nvSpPr>
              <p:spPr>
                <a:xfrm>
                  <a:off x="125" y="131"/>
                  <a:ext cx="1660" cy="1660"/>
                </a:xfrm>
                <a:prstGeom prst="ellipse">
                  <a:avLst/>
                </a:prstGeom>
                <a:noFill/>
                <a:ln w="28575">
                  <a:solidFill>
                    <a:srgbClr val="A6B0DA">
                      <a:alpha val="50195"/>
                    </a:srgbClr>
                  </a:solidFill>
                  <a:miter lim="800000"/>
                </a:ln>
              </p:spPr>
              <p:txBody>
                <a:bodyPr wrap="none" anchor="ctr" anchorCtr="0"/>
                <a:lstStyle>
                  <a:defPPr algn="ctr" rtl="0" eaLnBrk="1" hangingPunct="1">
                    <a:defRPr kumimoji="0" lang="zh-CN"/>
                  </a:defPPr>
                  <a:lvl1pPr marL="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1pPr>
                  <a:lvl2pPr marL="4572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2pPr>
                  <a:lvl3pPr marL="9144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3pPr>
                  <a:lvl4pPr marL="13716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4pPr>
                  <a:lvl5pPr marL="18288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sp>
              <p:nvSpPr>
                <p:cNvPr id="1041" name="Oval 105"/>
                <p:cNvSpPr/>
                <p:nvPr/>
              </p:nvSpPr>
              <p:spPr>
                <a:xfrm>
                  <a:off x="263" y="275"/>
                  <a:ext cx="1396" cy="1396"/>
                </a:xfrm>
                <a:prstGeom prst="ellipse">
                  <a:avLst/>
                </a:prstGeom>
                <a:noFill/>
                <a:ln w="38100">
                  <a:solidFill>
                    <a:srgbClr val="A6B0DA">
                      <a:alpha val="50195"/>
                    </a:srgbClr>
                  </a:solidFill>
                  <a:miter lim="800000"/>
                </a:ln>
              </p:spPr>
              <p:txBody>
                <a:bodyPr wrap="none" anchor="ctr" anchorCtr="0"/>
                <a:lstStyle>
                  <a:defPPr algn="ctr" rtl="0" eaLnBrk="1" hangingPunct="1">
                    <a:defRPr kumimoji="0" lang="zh-CN"/>
                  </a:defPPr>
                  <a:lvl1pPr marL="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1pPr>
                  <a:lvl2pPr marL="4572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2pPr>
                  <a:lvl3pPr marL="9144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3pPr>
                  <a:lvl4pPr marL="13716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4pPr>
                  <a:lvl5pPr marL="18288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sp>
              <p:nvSpPr>
                <p:cNvPr id="1042" name="Oval 106"/>
                <p:cNvSpPr/>
                <p:nvPr/>
              </p:nvSpPr>
              <p:spPr>
                <a:xfrm>
                  <a:off x="383" y="419"/>
                  <a:ext cx="1132" cy="1132"/>
                </a:xfrm>
                <a:prstGeom prst="ellipse">
                  <a:avLst/>
                </a:prstGeom>
                <a:noFill/>
                <a:ln w="57150">
                  <a:solidFill>
                    <a:srgbClr val="A6B0DA">
                      <a:alpha val="50195"/>
                    </a:srgbClr>
                  </a:solidFill>
                  <a:miter lim="800000"/>
                </a:ln>
              </p:spPr>
              <p:txBody>
                <a:bodyPr wrap="none" anchor="ctr" anchorCtr="0"/>
                <a:lstStyle>
                  <a:defPPr algn="ctr" rtl="0" eaLnBrk="1" hangingPunct="1">
                    <a:defRPr kumimoji="0" lang="zh-CN"/>
                  </a:defPPr>
                  <a:lvl1pPr marL="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1pPr>
                  <a:lvl2pPr marL="4572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2pPr>
                  <a:lvl3pPr marL="9144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3pPr>
                  <a:lvl4pPr marL="13716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4pPr>
                  <a:lvl5pPr marL="18288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sp>
              <p:nvSpPr>
                <p:cNvPr id="1043" name="Oval 107"/>
                <p:cNvSpPr/>
                <p:nvPr/>
              </p:nvSpPr>
              <p:spPr>
                <a:xfrm>
                  <a:off x="521" y="557"/>
                  <a:ext cx="868" cy="868"/>
                </a:xfrm>
                <a:prstGeom prst="ellipse">
                  <a:avLst/>
                </a:prstGeom>
                <a:noFill/>
                <a:ln w="57150">
                  <a:solidFill>
                    <a:srgbClr val="A6B0DA">
                      <a:alpha val="50195"/>
                    </a:srgbClr>
                  </a:solidFill>
                  <a:miter lim="800000"/>
                </a:ln>
              </p:spPr>
              <p:txBody>
                <a:bodyPr wrap="none" anchor="ctr" anchorCtr="0"/>
                <a:lstStyle>
                  <a:defPPr algn="ctr" rtl="0" eaLnBrk="1" hangingPunct="1">
                    <a:defRPr kumimoji="0" lang="zh-CN"/>
                  </a:defPPr>
                  <a:lvl1pPr marL="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1pPr>
                  <a:lvl2pPr marL="4572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2pPr>
                  <a:lvl3pPr marL="9144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3pPr>
                  <a:lvl4pPr marL="13716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4pPr>
                  <a:lvl5pPr marL="18288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sp>
              <p:nvSpPr>
                <p:cNvPr id="1044" name="Oval 108"/>
                <p:cNvSpPr/>
                <p:nvPr/>
              </p:nvSpPr>
              <p:spPr>
                <a:xfrm>
                  <a:off x="647" y="677"/>
                  <a:ext cx="616" cy="616"/>
                </a:xfrm>
                <a:prstGeom prst="ellipse">
                  <a:avLst/>
                </a:prstGeom>
                <a:noFill/>
                <a:ln w="76200">
                  <a:solidFill>
                    <a:srgbClr val="A6B0DA">
                      <a:alpha val="50195"/>
                    </a:srgbClr>
                  </a:solidFill>
                  <a:miter lim="800000"/>
                </a:ln>
              </p:spPr>
              <p:txBody>
                <a:bodyPr wrap="none" anchor="ctr" anchorCtr="0"/>
                <a:lstStyle>
                  <a:defPPr algn="ctr" rtl="0" eaLnBrk="1" hangingPunct="1">
                    <a:defRPr kumimoji="0" lang="zh-CN"/>
                  </a:defPPr>
                  <a:lvl1pPr marL="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1pPr>
                  <a:lvl2pPr marL="4572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2pPr>
                  <a:lvl3pPr marL="9144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3pPr>
                  <a:lvl4pPr marL="13716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4pPr>
                  <a:lvl5pPr marL="18288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sp>
              <p:nvSpPr>
                <p:cNvPr id="1045" name="Oval 109"/>
                <p:cNvSpPr/>
                <p:nvPr/>
              </p:nvSpPr>
              <p:spPr>
                <a:xfrm>
                  <a:off x="761" y="797"/>
                  <a:ext cx="388" cy="388"/>
                </a:xfrm>
                <a:prstGeom prst="ellipse">
                  <a:avLst/>
                </a:prstGeom>
                <a:noFill/>
                <a:ln>
                  <a:solidFill>
                    <a:srgbClr val="A6B0DA">
                      <a:alpha val="50195"/>
                    </a:srgbClr>
                  </a:solidFill>
                  <a:miter lim="800000"/>
                </a:ln>
              </p:spPr>
              <p:txBody>
                <a:bodyPr wrap="none" anchor="ctr" anchorCtr="0"/>
                <a:lstStyle>
                  <a:defPPr algn="ctr" rtl="0" eaLnBrk="1" hangingPunct="1">
                    <a:defRPr kumimoji="0" lang="zh-CN"/>
                  </a:defPPr>
                  <a:lvl1pPr marL="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1pPr>
                  <a:lvl2pPr marL="4572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2pPr>
                  <a:lvl3pPr marL="9144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3pPr>
                  <a:lvl4pPr marL="13716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4pPr>
                  <a:lvl5pPr marL="1828800" indent="0" algn="ctr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2000" b="0" i="0" u="none" baseline="0">
                      <a:solidFill>
                        <a:schemeClr val="tx1"/>
                      </a:solidFill>
                      <a:latin typeface="Arial" pitchFamily="34" charset="0"/>
                      <a:ea typeface="华文中宋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</p:grpSp>
          <p:pic>
            <p:nvPicPr>
              <p:cNvPr id="2" name="Picture 110" descr="worldmap_ani8"/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975" y="961"/>
                <a:ext cx="2881" cy="264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</p:grpSp>
        <p:sp>
          <p:nvSpPr>
            <p:cNvPr id="1036" name="Text Box 111"/>
            <p:cNvSpPr/>
            <p:nvPr/>
          </p:nvSpPr>
          <p:spPr>
            <a:xfrm>
              <a:off x="1775" y="1584"/>
              <a:ext cx="1248" cy="1296"/>
            </a:xfrm>
            <a:prstGeom prst="rect">
              <a:avLst/>
            </a:prstGeom>
            <a:solidFill>
              <a:schemeClr val="hlink"/>
            </a:solidFill>
            <a:ln>
              <a:noFill/>
              <a:miter lim="800000"/>
            </a:ln>
          </p:spPr>
          <p:txBody>
            <a:bodyPr wrap="none" anchor="ctr" anchorCtr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4800" b="1">
                  <a:solidFill>
                    <a:srgbClr val="000000"/>
                  </a:solidFill>
                  <a:ea typeface="微软雅黑" panose="020b0503020204020204" pitchFamily="34" charset="-122"/>
                </a:rPr>
                <a:t>酸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51" name="Group 2"/>
          <p:cNvGrpSpPr/>
          <p:nvPr/>
        </p:nvGrpSpPr>
        <p:grpSpPr>
          <a:xfrm>
            <a:off x="152400" y="1838325"/>
            <a:ext cx="9039225" cy="1133475"/>
            <a:chExt cx="14236" cy="1784"/>
          </a:xfrm>
        </p:grpSpPr>
        <p:grpSp>
          <p:nvGrpSpPr>
            <p:cNvPr id="2065" name="Group 3"/>
            <p:cNvGrpSpPr/>
            <p:nvPr/>
          </p:nvGrpSpPr>
          <p:grpSpPr>
            <a:xfrm>
              <a:off x="0" y="410"/>
              <a:ext cx="14237" cy="983"/>
              <a:chExt cx="14237" cy="983"/>
            </a:xfrm>
          </p:grpSpPr>
          <p:sp>
            <p:nvSpPr>
              <p:cNvPr id="2069" name="Text Box 4"/>
              <p:cNvSpPr/>
              <p:nvPr/>
            </p:nvSpPr>
            <p:spPr>
              <a:xfrm>
                <a:off x="0" y="0"/>
                <a:ext cx="6638" cy="92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 anchor="ctr" anchorCtr="0">
                <a:spAutoFit/>
              </a:bodyPr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sz="2800" b="1">
                    <a:solidFill>
                      <a:srgbClr val="000000"/>
                    </a:solidFill>
                  </a:rPr>
                  <a:t>CH</a:t>
                </a:r>
                <a:r>
                  <a:rPr lang="zh-CN" altLang="en-US" sz="2800" b="1" baseline="-25000">
                    <a:solidFill>
                      <a:srgbClr val="000000"/>
                    </a:solidFill>
                  </a:rPr>
                  <a:t>3</a:t>
                </a:r>
                <a:r>
                  <a:rPr lang="zh-CN" altLang="en-US" sz="2800" b="1">
                    <a:solidFill>
                      <a:srgbClr val="000000"/>
                    </a:solidFill>
                  </a:rPr>
                  <a:t>CH</a:t>
                </a:r>
                <a:r>
                  <a:rPr lang="zh-CN" altLang="en-US" sz="2800" b="1" baseline="-25000">
                    <a:solidFill>
                      <a:srgbClr val="000000"/>
                    </a:solidFill>
                  </a:rPr>
                  <a:t>2</a:t>
                </a:r>
                <a:r>
                  <a:rPr lang="zh-CN" altLang="en-US" sz="2800" b="1">
                    <a:solidFill>
                      <a:srgbClr val="000000"/>
                    </a:solidFill>
                  </a:rPr>
                  <a:t>OH + CH</a:t>
                </a:r>
                <a:r>
                  <a:rPr lang="zh-CN" altLang="en-US" sz="2800" b="1" baseline="-25000">
                    <a:solidFill>
                      <a:srgbClr val="000000"/>
                    </a:solidFill>
                  </a:rPr>
                  <a:t>3</a:t>
                </a:r>
                <a:r>
                  <a:rPr lang="zh-CN" altLang="en-US" sz="2800" b="1">
                    <a:solidFill>
                      <a:srgbClr val="000000"/>
                    </a:solidFill>
                    <a:ea typeface="宋体" panose="02010600030101010101" pitchFamily="2" charset="-122"/>
                  </a:rPr>
                  <a:t>COOH</a:t>
                </a:r>
                <a:r>
                  <a:rPr lang="zh-CN" altLang="en-US" sz="2800" b="1">
                    <a:solidFill>
                      <a:srgbClr val="000000"/>
                    </a:solidFill>
                  </a:rPr>
                  <a:t> </a:t>
                </a:r>
              </a:p>
            </p:txBody>
          </p:sp>
          <p:sp>
            <p:nvSpPr>
              <p:cNvPr id="2070" name="Text Box 5"/>
              <p:cNvSpPr/>
              <p:nvPr/>
            </p:nvSpPr>
            <p:spPr>
              <a:xfrm>
                <a:off x="7801" y="55"/>
                <a:ext cx="6436" cy="92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 anchor="ctr" anchorCtr="0">
                <a:spAutoFit/>
              </a:bodyPr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sz="2800" b="1">
                    <a:solidFill>
                      <a:srgbClr val="000000"/>
                    </a:solidFill>
                  </a:rPr>
                  <a:t>CH</a:t>
                </a:r>
                <a:r>
                  <a:rPr lang="zh-CN" altLang="en-US" sz="2800" b="1" baseline="-25000">
                    <a:solidFill>
                      <a:srgbClr val="000000"/>
                    </a:solidFill>
                  </a:rPr>
                  <a:t>3</a:t>
                </a:r>
                <a:r>
                  <a:rPr lang="zh-CN" altLang="en-US" sz="2800" b="1">
                    <a:solidFill>
                      <a:srgbClr val="000000"/>
                    </a:solidFill>
                  </a:rPr>
                  <a:t>CH</a:t>
                </a:r>
                <a:r>
                  <a:rPr lang="zh-CN" altLang="en-US" sz="2800" b="1" baseline="-25000">
                    <a:solidFill>
                      <a:srgbClr val="000000"/>
                    </a:solidFill>
                  </a:rPr>
                  <a:t>2</a:t>
                </a:r>
                <a:r>
                  <a:rPr lang="zh-CN" altLang="en-US" sz="2800" b="1">
                    <a:solidFill>
                      <a:srgbClr val="000000"/>
                    </a:solidFill>
                  </a:rPr>
                  <a:t>OOCCH</a:t>
                </a:r>
                <a:r>
                  <a:rPr lang="zh-CN" altLang="en-US" sz="2800" b="1" baseline="-25000">
                    <a:solidFill>
                      <a:srgbClr val="000000"/>
                    </a:solidFill>
                  </a:rPr>
                  <a:t>3</a:t>
                </a:r>
                <a:r>
                  <a:rPr lang="zh-CN" altLang="en-US" sz="2800" b="1">
                    <a:solidFill>
                      <a:srgbClr val="000000"/>
                    </a:solidFill>
                  </a:rPr>
                  <a:t> + H</a:t>
                </a:r>
                <a:r>
                  <a:rPr lang="zh-CN" altLang="en-US" sz="2800" b="1" baseline="-25000">
                    <a:solidFill>
                      <a:srgbClr val="000000"/>
                    </a:solidFill>
                  </a:rPr>
                  <a:t>2</a:t>
                </a:r>
                <a:r>
                  <a:rPr lang="zh-CN" altLang="en-US" sz="2800" b="1">
                    <a:solidFill>
                      <a:srgbClr val="000000"/>
                    </a:solidFill>
                  </a:rPr>
                  <a:t>O </a:t>
                </a:r>
              </a:p>
            </p:txBody>
          </p:sp>
        </p:grpSp>
        <p:grpSp>
          <p:nvGrpSpPr>
            <p:cNvPr id="2066" name="Group 6"/>
            <p:cNvGrpSpPr/>
            <p:nvPr/>
          </p:nvGrpSpPr>
          <p:grpSpPr>
            <a:xfrm>
              <a:off x="6154" y="0"/>
              <a:ext cx="1846" cy="1785"/>
              <a:chExt cx="1846" cy="1785"/>
            </a:xfrm>
          </p:grpSpPr>
          <p:graphicFrame>
            <p:nvGraphicFramePr>
              <p:cNvPr id="2050" name="Object 7"/>
              <p:cNvGraphicFramePr>
                <a:graphicFrameLocks noChangeAspect="1"/>
              </p:cNvGraphicFramePr>
              <p:nvPr/>
            </p:nvGraphicFramePr>
            <p:xfrm>
              <a:off x="206" y="345"/>
              <a:ext cx="1440" cy="1221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39" r:id="rId2" progId="Equation.3">
                      <p:embed/>
                    </p:oleObj>
                  </mc:Choice>
                  <mc:Fallback>
                    <p:oleObj r:id="rId2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3"/>
                          <a:stretch>
                            <a:fillRect/>
                          </a:stretch>
                        </p:blipFill>
                        <p:spPr>
                          <a:xfrm>
                            <a:off x="206" y="345"/>
                            <a:ext cx="1440" cy="1221"/>
                          </a:xfrm>
                          <a:prstGeom prst="rect">
                            <a:avLst/>
                          </a:prstGeom>
                          <a:noFill/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2067" name="Text Box 8"/>
              <p:cNvSpPr/>
              <p:nvPr/>
            </p:nvSpPr>
            <p:spPr>
              <a:xfrm>
                <a:off x="0" y="0"/>
                <a:ext cx="1846" cy="704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 anchor="ctr" anchorCtr="0">
                <a:spAutoFit/>
              </a:bodyPr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>
                    <a:solidFill>
                      <a:srgbClr val="000000"/>
                    </a:solidFill>
                  </a:rPr>
                  <a:t>浓H</a:t>
                </a:r>
                <a:r>
                  <a:rPr lang="zh-CN" altLang="en-US" b="1" baseline="-25000">
                    <a:solidFill>
                      <a:srgbClr val="000000"/>
                    </a:solidFill>
                  </a:rPr>
                  <a:t>2</a:t>
                </a:r>
                <a:r>
                  <a:rPr lang="zh-CN" altLang="en-US" b="1">
                    <a:solidFill>
                      <a:srgbClr val="000000"/>
                    </a:solidFill>
                  </a:rPr>
                  <a:t>SO</a:t>
                </a:r>
                <a:r>
                  <a:rPr lang="zh-CN" altLang="en-US" b="1" baseline="-25000">
                    <a:solidFill>
                      <a:srgbClr val="000000"/>
                    </a:solidFill>
                  </a:rPr>
                  <a:t>4</a:t>
                </a:r>
              </a:p>
            </p:txBody>
          </p:sp>
          <p:sp>
            <p:nvSpPr>
              <p:cNvPr id="2068" name="Text Box 9"/>
              <p:cNvSpPr/>
              <p:nvPr/>
            </p:nvSpPr>
            <p:spPr>
              <a:xfrm>
                <a:off x="687" y="1065"/>
                <a:ext cx="241" cy="72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>
                <a:spAutoFit/>
              </a:bodyPr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sz="2400" b="1">
                    <a:solidFill>
                      <a:srgbClr val="000000"/>
                    </a:solidFill>
                    <a:sym typeface="Arial Black" panose="020b0a04020102020204" pitchFamily="34" charset="0"/>
                  </a:rPr>
                  <a:t>△</a:t>
                </a:r>
              </a:p>
            </p:txBody>
          </p:sp>
        </p:grpSp>
      </p:grpSp>
      <p:sp>
        <p:nvSpPr>
          <p:cNvPr id="2052" name="Text Box 10"/>
          <p:cNvSpPr/>
          <p:nvPr/>
        </p:nvSpPr>
        <p:spPr>
          <a:xfrm>
            <a:off x="1676400" y="2057400"/>
            <a:ext cx="439738" cy="617538"/>
          </a:xfrm>
          <a:prstGeom prst="rect">
            <a:avLst/>
          </a:prstGeom>
          <a:noFill/>
          <a:ln w="76200">
            <a:solidFill>
              <a:srgbClr val="0000CC"/>
            </a:solidFill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 eaLnBrk="1" hangingPunct="1"/>
            <a:r>
              <a:rPr lang="zh-CN" altLang="en-US" sz="3200" b="1">
                <a:solidFill>
                  <a:srgbClr val="000000"/>
                </a:solidFill>
              </a:rPr>
              <a:t>H</a:t>
            </a:r>
          </a:p>
        </p:txBody>
      </p:sp>
      <p:sp>
        <p:nvSpPr>
          <p:cNvPr id="2053" name="Text Box 11"/>
          <p:cNvSpPr/>
          <p:nvPr/>
        </p:nvSpPr>
        <p:spPr>
          <a:xfrm>
            <a:off x="3505200" y="2038350"/>
            <a:ext cx="990600" cy="655638"/>
          </a:xfrm>
          <a:prstGeom prst="rect">
            <a:avLst/>
          </a:prstGeom>
          <a:noFill/>
          <a:ln w="76200">
            <a:solidFill>
              <a:srgbClr val="0000CC"/>
            </a:solidFill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 eaLnBrk="1" hangingPunct="1"/>
            <a:r>
              <a:rPr lang="zh-CN" altLang="en-US" sz="3200" b="1">
                <a:solidFill>
                  <a:srgbClr val="000000"/>
                </a:solidFill>
              </a:rPr>
              <a:t>OH</a:t>
            </a:r>
          </a:p>
        </p:txBody>
      </p:sp>
      <p:sp>
        <p:nvSpPr>
          <p:cNvPr id="2054" name="Text Box 12"/>
          <p:cNvSpPr/>
          <p:nvPr/>
        </p:nvSpPr>
        <p:spPr>
          <a:xfrm>
            <a:off x="5867400" y="3697288"/>
            <a:ext cx="1143000" cy="646112"/>
          </a:xfrm>
          <a:prstGeom prst="rect">
            <a:avLst/>
          </a:prstGeom>
          <a:noFill/>
          <a:ln w="57150">
            <a:solidFill>
              <a:srgbClr val="0000CC"/>
            </a:solidFill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000000"/>
                </a:solidFill>
              </a:rPr>
              <a:t>H</a:t>
            </a:r>
            <a:r>
              <a:rPr lang="zh-CN" altLang="en-US" sz="2800" b="1" baseline="-25000">
                <a:solidFill>
                  <a:srgbClr val="000000"/>
                </a:solidFill>
              </a:rPr>
              <a:t>2</a:t>
            </a:r>
            <a:r>
              <a:rPr lang="zh-CN" altLang="en-US" sz="2800" b="1">
                <a:solidFill>
                  <a:srgbClr val="000000"/>
                </a:solidFill>
              </a:rPr>
              <a:t>O</a:t>
            </a:r>
          </a:p>
        </p:txBody>
      </p:sp>
      <p:grpSp>
        <p:nvGrpSpPr>
          <p:cNvPr id="2055" name="Group 13"/>
          <p:cNvGrpSpPr/>
          <p:nvPr/>
        </p:nvGrpSpPr>
        <p:grpSpPr>
          <a:xfrm>
            <a:off x="8153400" y="2057400"/>
            <a:ext cx="914400" cy="1508125"/>
            <a:chExt cx="1440" cy="2375"/>
          </a:xfrm>
        </p:grpSpPr>
        <p:sp>
          <p:nvSpPr>
            <p:cNvPr id="2062" name="Rectangle 14"/>
            <p:cNvSpPr/>
            <p:nvPr/>
          </p:nvSpPr>
          <p:spPr>
            <a:xfrm>
              <a:off x="120" y="0"/>
              <a:ext cx="1320" cy="959"/>
            </a:xfrm>
            <a:prstGeom prst="rect">
              <a:avLst/>
            </a:prstGeom>
            <a:noFill/>
            <a:ln w="76200">
              <a:solidFill>
                <a:srgbClr val="0000FF"/>
              </a:solidFill>
              <a:miter lim="800000"/>
            </a:ln>
          </p:spPr>
          <p:txBody>
            <a:bodyPr anchor="ctr" anchorCtr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063" name="Text Box 15"/>
            <p:cNvSpPr/>
            <p:nvPr/>
          </p:nvSpPr>
          <p:spPr>
            <a:xfrm>
              <a:off x="0" y="1559"/>
              <a:ext cx="1408" cy="81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2800" b="1">
                  <a:solidFill>
                    <a:srgbClr val="000000"/>
                  </a:solidFill>
                  <a:latin typeface="Arial Black" panose="020b0a04020102020204" pitchFamily="34" charset="0"/>
                  <a:ea typeface="微软雅黑" panose="020b0503020204020204" pitchFamily="34" charset="-122"/>
                </a:rPr>
                <a:t>脱水</a:t>
              </a:r>
            </a:p>
          </p:txBody>
        </p:sp>
        <p:cxnSp>
          <p:nvCxnSpPr>
            <p:cNvPr id="2064" name="Line 16"/>
            <p:cNvCxnSpPr/>
            <p:nvPr/>
          </p:nvCxnSpPr>
          <p:spPr>
            <a:xfrm>
              <a:off x="840" y="1079"/>
              <a:ext cx="1" cy="48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miter lim="800000"/>
              <a:tailEnd type="triangle"/>
            </a:ln>
          </p:spPr>
        </p:cxnSp>
      </p:grpSp>
      <p:sp>
        <p:nvSpPr>
          <p:cNvPr id="2056" name="Text Box 17"/>
          <p:cNvSpPr/>
          <p:nvPr/>
        </p:nvSpPr>
        <p:spPr>
          <a:xfrm>
            <a:off x="2667000" y="3687762"/>
            <a:ext cx="5889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0000"/>
                </a:solidFill>
                <a:ea typeface="宋体" panose="02010600030101010101" pitchFamily="2" charset="-122"/>
              </a:rPr>
              <a:t>＋</a:t>
            </a:r>
          </a:p>
        </p:txBody>
      </p:sp>
      <p:cxnSp>
        <p:nvCxnSpPr>
          <p:cNvPr id="2057" name="Line 18"/>
          <p:cNvCxnSpPr/>
          <p:nvPr/>
        </p:nvCxnSpPr>
        <p:spPr>
          <a:xfrm>
            <a:off x="4724400" y="4038600"/>
            <a:ext cx="838200" cy="1588"/>
          </a:xfrm>
          <a:prstGeom prst="line">
            <a:avLst/>
          </a:prstGeom>
          <a:noFill/>
          <a:ln w="57150">
            <a:solidFill>
              <a:srgbClr val="FF0000"/>
            </a:solidFill>
            <a:miter lim="800000"/>
            <a:tailEnd type="triangle"/>
          </a:ln>
        </p:spPr>
      </p:cxnSp>
      <p:sp>
        <p:nvSpPr>
          <p:cNvPr id="2058" name="Text Box 19"/>
          <p:cNvSpPr/>
          <p:nvPr/>
        </p:nvSpPr>
        <p:spPr>
          <a:xfrm>
            <a:off x="274638" y="5485824"/>
            <a:ext cx="7756678" cy="518678"/>
          </a:xfrm>
          <a:prstGeom prst="rect">
            <a:avLst/>
          </a:prstGeom>
          <a:solidFill>
            <a:srgbClr val="008000"/>
          </a:solidFill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000000"/>
                </a:solidFill>
                <a:ea typeface="微软雅黑" panose="020b0503020204020204" pitchFamily="34" charset="-122"/>
              </a:rPr>
              <a:t>本质:分子间脱水,酸脱氢氧醇脱氢(属于取代反应)</a:t>
            </a:r>
          </a:p>
        </p:txBody>
      </p:sp>
      <p:sp>
        <p:nvSpPr>
          <p:cNvPr id="2059" name="Text Box 20"/>
          <p:cNvSpPr/>
          <p:nvPr/>
        </p:nvSpPr>
        <p:spPr>
          <a:xfrm>
            <a:off x="655638" y="4648070"/>
            <a:ext cx="7234241" cy="579699"/>
          </a:xfrm>
          <a:prstGeom prst="rect">
            <a:avLst/>
          </a:prstGeom>
          <a:solidFill>
            <a:srgbClr val="800000"/>
          </a:solidFill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0000"/>
                </a:solidFill>
                <a:ea typeface="微软雅黑" panose="020b0503020204020204" pitchFamily="34" charset="-122"/>
              </a:rPr>
              <a:t>酯化反应:醇和酸作用生成酯和水得反应</a:t>
            </a:r>
          </a:p>
        </p:txBody>
      </p:sp>
      <p:sp>
        <p:nvSpPr>
          <p:cNvPr id="2060" name="Rectangle 21"/>
          <p:cNvSpPr/>
          <p:nvPr>
            <p:ph type="title" idx="4294967295"/>
          </p:nvPr>
        </p:nvSpPr>
        <p:spPr>
          <a:xfrm>
            <a:off x="2971800" y="482600"/>
            <a:ext cx="5486400" cy="42703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9pPr>
          </a:lstStyle>
          <a:p>
            <a:pPr lvl="0"/>
            <a:r>
              <a:rPr lang="zh-CN" altLang="en-US" sz="2800" b="1">
                <a:solidFill>
                  <a:srgbClr val="000000"/>
                </a:solidFill>
                <a:ea typeface="微软雅黑" panose="020b0503020204020204" pitchFamily="34" charset="-122"/>
              </a:rPr>
              <a:t>复习巩固----乙酸得化学性质</a:t>
            </a:r>
          </a:p>
        </p:txBody>
      </p:sp>
      <p:sp>
        <p:nvSpPr>
          <p:cNvPr id="2061" name="Text Box 22"/>
          <p:cNvSpPr/>
          <p:nvPr/>
        </p:nvSpPr>
        <p:spPr>
          <a:xfrm>
            <a:off x="984250" y="1220788"/>
            <a:ext cx="2316162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000000"/>
                </a:solidFill>
                <a:ea typeface="微软雅黑" panose="020b0503020204020204" pitchFamily="34" charset="-122"/>
              </a:rPr>
              <a:t>二、酯化反应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8" dur="500" fill="hold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dur="50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042 0.055 L 0.001042 0.232778" ptsTypes="">
                                      <p:cBhvr additive="base">
                                        <p:cTn id="2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dur="50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236 0.055 L 0.004236 0.232778" ptsTypes="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1" dur="500" fill="hold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7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7" presetClass="entr" presetSubtype="8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0" dur="500" fill="hold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5" dur="500" fill="hold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1" uiExpand="1"/>
      <p:bldP spid="2053" grpId="3"/>
      <p:bldP spid="2056" grpId="6"/>
      <p:bldP spid="2058" grpId="7"/>
      <p:bldP spid="2059" grpId="8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/>
          <p:nvPr>
            <p:ph type="title" idx="4294967295"/>
          </p:nvPr>
        </p:nvSpPr>
        <p:spPr>
          <a:xfrm>
            <a:off x="2971800" y="482600"/>
            <a:ext cx="5486400" cy="42703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9pPr>
          </a:lstStyle>
          <a:p>
            <a:pPr lvl="0"/>
            <a:r>
              <a:rPr lang="zh-CN" altLang="en-US" sz="2800" b="1">
                <a:solidFill>
                  <a:srgbClr val="000000"/>
                </a:solidFill>
                <a:ea typeface="微软雅黑" panose="020b0503020204020204" pitchFamily="34" charset="-122"/>
              </a:rPr>
              <a:t>乙酸乙酯</a:t>
            </a:r>
          </a:p>
        </p:txBody>
      </p:sp>
      <p:sp>
        <p:nvSpPr>
          <p:cNvPr id="12291" name="Text Box 3"/>
          <p:cNvSpPr/>
          <p:nvPr/>
        </p:nvSpPr>
        <p:spPr>
          <a:xfrm>
            <a:off x="3279775" y="1981200"/>
            <a:ext cx="3425825" cy="660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0000"/>
                </a:solidFill>
                <a:ea typeface="宋体" panose="02010600030101010101" pitchFamily="2" charset="-122"/>
              </a:rPr>
              <a:t>CH</a:t>
            </a:r>
            <a:r>
              <a:rPr lang="zh-CN" altLang="en-US" sz="3200" b="1" baseline="-25000">
                <a:solidFill>
                  <a:srgbClr val="000000"/>
                </a:solidFill>
                <a:ea typeface="宋体" panose="02010600030101010101" pitchFamily="2" charset="-122"/>
              </a:rPr>
              <a:t>3</a:t>
            </a:r>
            <a:r>
              <a:rPr lang="zh-CN" altLang="en-US" sz="3200" b="1">
                <a:solidFill>
                  <a:srgbClr val="000000"/>
                </a:solidFill>
                <a:ea typeface="宋体" panose="02010600030101010101" pitchFamily="2" charset="-122"/>
              </a:rPr>
              <a:t>CH</a:t>
            </a:r>
            <a:r>
              <a:rPr lang="zh-CN" altLang="en-US" sz="3200" b="1" baseline="-25000">
                <a:solidFill>
                  <a:srgbClr val="000000"/>
                </a:solidFill>
                <a:ea typeface="宋体" panose="02010600030101010101" pitchFamily="2" charset="-122"/>
              </a:rPr>
              <a:t>2</a:t>
            </a:r>
            <a:r>
              <a:rPr lang="zh-CN" altLang="en-US" sz="3200" b="1">
                <a:solidFill>
                  <a:srgbClr val="000000"/>
                </a:solidFill>
                <a:ea typeface="宋体" panose="02010600030101010101" pitchFamily="2" charset="-122"/>
              </a:rPr>
              <a:t>OOCCH</a:t>
            </a:r>
            <a:r>
              <a:rPr lang="zh-CN" altLang="en-US" sz="3200" b="1" baseline="-25000">
                <a:solidFill>
                  <a:srgbClr val="000000"/>
                </a:solidFill>
                <a:ea typeface="宋体" panose="02010600030101010101" pitchFamily="2" charset="-122"/>
              </a:rPr>
              <a:t>3</a:t>
            </a:r>
            <a:r>
              <a:rPr lang="zh-CN" altLang="en-US" sz="3200" b="1">
                <a:solidFill>
                  <a:srgbClr val="000000"/>
                </a:solidFill>
                <a:ea typeface="宋体" panose="02010600030101010101" pitchFamily="2" charset="-122"/>
              </a:rPr>
              <a:t> </a:t>
            </a:r>
          </a:p>
        </p:txBody>
      </p:sp>
      <p:sp>
        <p:nvSpPr>
          <p:cNvPr id="12292" name="Text Box 4"/>
          <p:cNvSpPr/>
          <p:nvPr/>
        </p:nvSpPr>
        <p:spPr>
          <a:xfrm>
            <a:off x="990600" y="1357312"/>
            <a:ext cx="1809750" cy="579438"/>
          </a:xfrm>
          <a:prstGeom prst="rect">
            <a:avLst/>
          </a:prstGeom>
          <a:solidFill>
            <a:srgbClr val="663300"/>
          </a:solidFill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0000"/>
                </a:solidFill>
                <a:ea typeface="微软雅黑" panose="020b0503020204020204" pitchFamily="34" charset="-122"/>
              </a:rPr>
              <a:t>乙酸乙酯</a:t>
            </a:r>
          </a:p>
        </p:txBody>
      </p:sp>
      <p:sp>
        <p:nvSpPr>
          <p:cNvPr id="12293" name="Text Box 5"/>
          <p:cNvSpPr/>
          <p:nvPr/>
        </p:nvSpPr>
        <p:spPr>
          <a:xfrm>
            <a:off x="914400" y="2057270"/>
            <a:ext cx="1945758" cy="57969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0000"/>
                </a:solidFill>
                <a:ea typeface="微软雅黑" panose="020b0503020204020204" pitchFamily="34" charset="-122"/>
              </a:rPr>
              <a:t>结构简式:</a:t>
            </a:r>
          </a:p>
        </p:txBody>
      </p:sp>
      <p:sp>
        <p:nvSpPr>
          <p:cNvPr id="12294" name="Text Box 6"/>
          <p:cNvSpPr/>
          <p:nvPr/>
        </p:nvSpPr>
        <p:spPr>
          <a:xfrm>
            <a:off x="1314450" y="3078031"/>
            <a:ext cx="1538952" cy="57969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0000"/>
                </a:solidFill>
                <a:ea typeface="微软雅黑" panose="020b0503020204020204" pitchFamily="34" charset="-122"/>
              </a:rPr>
              <a:t>结构式:</a:t>
            </a:r>
          </a:p>
        </p:txBody>
      </p:sp>
      <p:grpSp>
        <p:nvGrpSpPr>
          <p:cNvPr id="12295" name="Group 7"/>
          <p:cNvGrpSpPr/>
          <p:nvPr/>
        </p:nvGrpSpPr>
        <p:grpSpPr>
          <a:xfrm>
            <a:off x="3302000" y="2667000"/>
            <a:ext cx="3987800" cy="1189038"/>
            <a:chExt cx="6282" cy="1872"/>
          </a:xfrm>
        </p:grpSpPr>
        <p:sp>
          <p:nvSpPr>
            <p:cNvPr id="12303" name="Text Box 8"/>
            <p:cNvSpPr/>
            <p:nvPr/>
          </p:nvSpPr>
          <p:spPr>
            <a:xfrm>
              <a:off x="0" y="960"/>
              <a:ext cx="6282" cy="91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3200" b="1">
                  <a:solidFill>
                    <a:srgbClr val="000000"/>
                  </a:solidFill>
                  <a:ea typeface="宋体" panose="02010600030101010101" pitchFamily="2" charset="-122"/>
                </a:rPr>
                <a:t>CH3CH2</a:t>
              </a:r>
              <a:r>
                <a:rPr lang="zh-CN" altLang="en-US" b="1" baseline="30000">
                  <a:solidFill>
                    <a:srgbClr val="000000"/>
                  </a:solidFill>
                  <a:ea typeface="宋体" panose="02010600030101010101" pitchFamily="2" charset="-122"/>
                  <a:sym typeface="DokChampa" pitchFamily="34" charset="-34"/>
                </a:rPr>
                <a:t>━</a:t>
              </a:r>
              <a:r>
                <a:rPr lang="zh-CN" altLang="en-US" sz="2400" b="1">
                  <a:solidFill>
                    <a:srgbClr val="000000"/>
                  </a:solidFill>
                  <a:ea typeface="宋体" panose="02010600030101010101" pitchFamily="2" charset="-122"/>
                  <a:sym typeface="DokChampa" pitchFamily="34" charset="-34"/>
                </a:rPr>
                <a:t> </a:t>
              </a:r>
              <a:r>
                <a:rPr lang="zh-CN" altLang="en-US" sz="3200" b="1">
                  <a:solidFill>
                    <a:srgbClr val="000000"/>
                  </a:solidFill>
                  <a:ea typeface="宋体" panose="02010600030101010101" pitchFamily="2" charset="-122"/>
                </a:rPr>
                <a:t>O</a:t>
              </a:r>
              <a:r>
                <a:rPr lang="zh-CN" altLang="en-US" sz="2400" b="1" baseline="30000">
                  <a:solidFill>
                    <a:srgbClr val="000000"/>
                  </a:solidFill>
                  <a:ea typeface="宋体" panose="02010600030101010101" pitchFamily="2" charset="-122"/>
                  <a:sym typeface="DokChampa" pitchFamily="34" charset="-34"/>
                </a:rPr>
                <a:t>━</a:t>
              </a:r>
              <a:r>
                <a:rPr lang="zh-CN" altLang="en-US" sz="3200" b="1">
                  <a:solidFill>
                    <a:srgbClr val="000000"/>
                  </a:solidFill>
                  <a:ea typeface="宋体" panose="02010600030101010101" pitchFamily="2" charset="-122"/>
                </a:rPr>
                <a:t>C</a:t>
              </a:r>
              <a:r>
                <a:rPr lang="zh-CN" altLang="en-US" sz="2400" b="1" baseline="30000">
                  <a:solidFill>
                    <a:srgbClr val="000000"/>
                  </a:solidFill>
                  <a:ea typeface="宋体" panose="02010600030101010101" pitchFamily="2" charset="-122"/>
                  <a:sym typeface="DokChampa" pitchFamily="34" charset="-34"/>
                </a:rPr>
                <a:t>━</a:t>
              </a:r>
              <a:r>
                <a:rPr lang="zh-CN" altLang="en-US" sz="3200" b="1">
                  <a:solidFill>
                    <a:srgbClr val="000000"/>
                  </a:solidFill>
                  <a:ea typeface="宋体" panose="02010600030101010101" pitchFamily="2" charset="-122"/>
                </a:rPr>
                <a:t>CH3 </a:t>
              </a:r>
            </a:p>
          </p:txBody>
        </p:sp>
        <p:sp>
          <p:nvSpPr>
            <p:cNvPr id="12304" name="Text Box 9"/>
            <p:cNvSpPr/>
            <p:nvPr/>
          </p:nvSpPr>
          <p:spPr>
            <a:xfrm rot="5280000">
              <a:off x="3769" y="632"/>
              <a:ext cx="688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>
                  <a:solidFill>
                    <a:srgbClr val="000000"/>
                  </a:solidFill>
                </a:rPr>
                <a:t>〓</a:t>
              </a:r>
            </a:p>
          </p:txBody>
        </p:sp>
        <p:sp>
          <p:nvSpPr>
            <p:cNvPr id="12305" name="Text Box 10"/>
            <p:cNvSpPr/>
            <p:nvPr/>
          </p:nvSpPr>
          <p:spPr>
            <a:xfrm>
              <a:off x="3681" y="0"/>
              <a:ext cx="784" cy="91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3200" b="1">
                  <a:solidFill>
                    <a:srgbClr val="000000"/>
                  </a:solidFill>
                </a:rPr>
                <a:t>O</a:t>
              </a:r>
            </a:p>
          </p:txBody>
        </p:sp>
      </p:grpSp>
      <p:sp>
        <p:nvSpPr>
          <p:cNvPr id="12296" name="Text Box 11"/>
          <p:cNvSpPr/>
          <p:nvPr/>
        </p:nvSpPr>
        <p:spPr>
          <a:xfrm>
            <a:off x="1295400" y="4114670"/>
            <a:ext cx="1538952" cy="57969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0000"/>
                </a:solidFill>
                <a:ea typeface="微软雅黑" panose="020b0503020204020204" pitchFamily="34" charset="-122"/>
              </a:rPr>
              <a:t>官能团:</a:t>
            </a:r>
          </a:p>
        </p:txBody>
      </p:sp>
      <p:sp>
        <p:nvSpPr>
          <p:cNvPr id="12297" name="Rectangle 12"/>
          <p:cNvSpPr/>
          <p:nvPr/>
        </p:nvSpPr>
        <p:spPr>
          <a:xfrm>
            <a:off x="5029200" y="2667000"/>
            <a:ext cx="1219200" cy="1371600"/>
          </a:xfrm>
          <a:prstGeom prst="rect">
            <a:avLst/>
          </a:prstGeom>
          <a:noFill/>
          <a:ln w="76200">
            <a:solidFill>
              <a:srgbClr val="0000CC"/>
            </a:solidFill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grpSp>
        <p:nvGrpSpPr>
          <p:cNvPr id="12298" name="Group 13"/>
          <p:cNvGrpSpPr/>
          <p:nvPr/>
        </p:nvGrpSpPr>
        <p:grpSpPr>
          <a:xfrm>
            <a:off x="3124200" y="4114800"/>
            <a:ext cx="2190750" cy="1265238"/>
            <a:chExt cx="3450" cy="1992"/>
          </a:xfrm>
        </p:grpSpPr>
        <p:sp>
          <p:nvSpPr>
            <p:cNvPr id="12300" name="Text Box 14"/>
            <p:cNvSpPr/>
            <p:nvPr/>
          </p:nvSpPr>
          <p:spPr>
            <a:xfrm>
              <a:off x="0" y="1080"/>
              <a:ext cx="3450" cy="91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3200" b="1">
                  <a:solidFill>
                    <a:srgbClr val="000000"/>
                  </a:solidFill>
                  <a:latin typeface="Arial Black" panose="020b0a04020102020204" pitchFamily="34" charset="0"/>
                  <a:ea typeface="宋体" panose="02010600030101010101" pitchFamily="2" charset="-122"/>
                  <a:sym typeface="DokChampa" pitchFamily="34" charset="-34"/>
                </a:rPr>
                <a:t>━ </a:t>
              </a:r>
              <a:r>
                <a:rPr lang="zh-CN" altLang="en-US" sz="3200" b="1">
                  <a:solidFill>
                    <a:srgbClr val="000000"/>
                  </a:solidFill>
                  <a:latin typeface="Arial Black" panose="020b0a04020102020204" pitchFamily="34" charset="0"/>
                  <a:ea typeface="宋体" panose="02010600030101010101" pitchFamily="2" charset="-122"/>
                </a:rPr>
                <a:t>O</a:t>
              </a:r>
              <a:r>
                <a:rPr lang="zh-CN" altLang="en-US" sz="3200" b="1">
                  <a:solidFill>
                    <a:srgbClr val="000000"/>
                  </a:solidFill>
                  <a:latin typeface="Arial Black" panose="020b0a04020102020204" pitchFamily="34" charset="0"/>
                  <a:ea typeface="宋体" panose="02010600030101010101" pitchFamily="2" charset="-122"/>
                  <a:sym typeface="DokChampa" pitchFamily="34" charset="-34"/>
                </a:rPr>
                <a:t>━</a:t>
              </a:r>
              <a:r>
                <a:rPr lang="zh-CN" altLang="en-US" sz="3200" b="1">
                  <a:solidFill>
                    <a:srgbClr val="000000"/>
                  </a:solidFill>
                  <a:latin typeface="Arial Black" panose="020b0a04020102020204" pitchFamily="34" charset="0"/>
                  <a:ea typeface="宋体" panose="02010600030101010101" pitchFamily="2" charset="-122"/>
                </a:rPr>
                <a:t>C</a:t>
              </a:r>
              <a:r>
                <a:rPr lang="zh-CN" altLang="en-US" sz="3200" b="1">
                  <a:solidFill>
                    <a:srgbClr val="000000"/>
                  </a:solidFill>
                  <a:latin typeface="Arial Black" panose="020b0a04020102020204" pitchFamily="34" charset="0"/>
                  <a:ea typeface="宋体" panose="02010600030101010101" pitchFamily="2" charset="-122"/>
                  <a:sym typeface="DokChampa" pitchFamily="34" charset="-34"/>
                </a:rPr>
                <a:t>━</a:t>
              </a:r>
            </a:p>
          </p:txBody>
        </p:sp>
        <p:sp>
          <p:nvSpPr>
            <p:cNvPr id="12301" name="Text Box 15"/>
            <p:cNvSpPr/>
            <p:nvPr/>
          </p:nvSpPr>
          <p:spPr>
            <a:xfrm>
              <a:off x="2010" y="0"/>
              <a:ext cx="784" cy="91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3200" b="1">
                  <a:solidFill>
                    <a:srgbClr val="000000"/>
                  </a:solidFill>
                  <a:ea typeface="宋体" panose="02010600030101010101" pitchFamily="2" charset="-122"/>
                </a:rPr>
                <a:t>O</a:t>
              </a:r>
            </a:p>
          </p:txBody>
        </p:sp>
        <p:sp>
          <p:nvSpPr>
            <p:cNvPr id="12302" name="Text Box 16"/>
            <p:cNvSpPr/>
            <p:nvPr/>
          </p:nvSpPr>
          <p:spPr>
            <a:xfrm rot="5280000">
              <a:off x="2074" y="664"/>
              <a:ext cx="688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>
                  <a:solidFill>
                    <a:srgbClr val="000000"/>
                  </a:solidFill>
                  <a:ea typeface="宋体" panose="02010600030101010101" pitchFamily="2" charset="-122"/>
                </a:rPr>
                <a:t>〓</a:t>
              </a:r>
            </a:p>
          </p:txBody>
        </p:sp>
      </p:grpSp>
      <p:sp>
        <p:nvSpPr>
          <p:cNvPr id="12299" name="AutoShape 17"/>
          <p:cNvSpPr/>
          <p:nvPr/>
        </p:nvSpPr>
        <p:spPr>
          <a:xfrm>
            <a:off x="5715000" y="4355388"/>
            <a:ext cx="2594358" cy="642371"/>
          </a:xfrm>
          <a:prstGeom prst="wedgeRoundRectCallout">
            <a:avLst>
              <a:gd name="adj1" fmla="val -49398"/>
              <a:gd name="adj2" fmla="val 91968"/>
              <a:gd name="adj3" fmla="val 16667"/>
            </a:avLst>
          </a:prstGeom>
          <a:solidFill>
            <a:srgbClr val="663300"/>
          </a:solidFill>
          <a:ln w="12700">
            <a:solidFill>
              <a:schemeClr val="tx1"/>
            </a:solidFill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酯(zhǐ)基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 fill="hold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7" dur="500" fill="hold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dur="500" repeatCount="3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additive="base">
                                        <p:cTn id="21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6" dur="500" fill="hold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9" presetClass="entr" presetSubtype="0" dur="500" decel="1000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40" dur="500" fill="hold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4" grpId="0"/>
      <p:bldP spid="12296" grpId="1"/>
      <p:bldP spid="12297" grpId="3"/>
      <p:bldP spid="12299" grpId="4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 Box 2"/>
          <p:cNvSpPr/>
          <p:nvPr/>
        </p:nvSpPr>
        <p:spPr>
          <a:xfrm>
            <a:off x="1728788" y="2139950"/>
            <a:ext cx="309562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3315" name="Text Box 3"/>
          <p:cNvSpPr/>
          <p:nvPr/>
        </p:nvSpPr>
        <p:spPr>
          <a:xfrm>
            <a:off x="914400" y="1295270"/>
            <a:ext cx="1810288" cy="579699"/>
          </a:xfrm>
          <a:prstGeom prst="rect">
            <a:avLst/>
          </a:prstGeom>
          <a:solidFill>
            <a:srgbClr val="663300"/>
          </a:solidFill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0000"/>
                </a:solidFill>
                <a:ea typeface="微软雅黑" panose="020b0503020204020204" pitchFamily="34" charset="-122"/>
              </a:rPr>
              <a:t>酯得生成</a:t>
            </a:r>
          </a:p>
        </p:txBody>
      </p:sp>
      <p:sp>
        <p:nvSpPr>
          <p:cNvPr id="13316" name="Text Box 4"/>
          <p:cNvSpPr/>
          <p:nvPr/>
        </p:nvSpPr>
        <p:spPr>
          <a:xfrm>
            <a:off x="2057400" y="1981200"/>
            <a:ext cx="74295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4400" b="1">
                <a:solidFill>
                  <a:srgbClr val="000000"/>
                </a:solidFill>
                <a:ea typeface="微软雅黑" panose="020b0503020204020204" pitchFamily="34" charset="-122"/>
              </a:rPr>
              <a:t>醇</a:t>
            </a:r>
          </a:p>
        </p:txBody>
      </p:sp>
      <p:sp>
        <p:nvSpPr>
          <p:cNvPr id="13317" name="Text Box 5"/>
          <p:cNvSpPr/>
          <p:nvPr/>
        </p:nvSpPr>
        <p:spPr>
          <a:xfrm>
            <a:off x="2895600" y="1905000"/>
            <a:ext cx="741362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4400" b="1">
                <a:solidFill>
                  <a:srgbClr val="000000"/>
                </a:solidFill>
                <a:ea typeface="微软雅黑" panose="020b0503020204020204" pitchFamily="34" charset="-122"/>
              </a:rPr>
              <a:t>＋</a:t>
            </a:r>
          </a:p>
        </p:txBody>
      </p:sp>
      <p:sp>
        <p:nvSpPr>
          <p:cNvPr id="13318" name="Text Box 6"/>
          <p:cNvSpPr/>
          <p:nvPr/>
        </p:nvSpPr>
        <p:spPr>
          <a:xfrm>
            <a:off x="3733800" y="1981200"/>
            <a:ext cx="741362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4400" b="1">
                <a:solidFill>
                  <a:srgbClr val="000000"/>
                </a:solidFill>
                <a:ea typeface="微软雅黑" panose="020b0503020204020204" pitchFamily="34" charset="-122"/>
              </a:rPr>
              <a:t>酸</a:t>
            </a:r>
          </a:p>
        </p:txBody>
      </p:sp>
      <p:cxnSp>
        <p:nvCxnSpPr>
          <p:cNvPr id="13319" name="Line 7"/>
          <p:cNvCxnSpPr/>
          <p:nvPr/>
        </p:nvCxnSpPr>
        <p:spPr>
          <a:xfrm>
            <a:off x="4572000" y="2362200"/>
            <a:ext cx="1066800" cy="0"/>
          </a:xfrm>
          <a:prstGeom prst="line">
            <a:avLst/>
          </a:prstGeom>
          <a:noFill/>
          <a:ln w="57150">
            <a:solidFill>
              <a:srgbClr val="663300"/>
            </a:solidFill>
            <a:miter lim="800000"/>
            <a:tailEnd type="triangle"/>
          </a:ln>
        </p:spPr>
      </p:cxnSp>
      <p:sp>
        <p:nvSpPr>
          <p:cNvPr id="13320" name="Text Box 8"/>
          <p:cNvSpPr/>
          <p:nvPr/>
        </p:nvSpPr>
        <p:spPr>
          <a:xfrm>
            <a:off x="4572000" y="1828800"/>
            <a:ext cx="944562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000000"/>
                </a:solidFill>
                <a:ea typeface="微软雅黑" panose="020b0503020204020204" pitchFamily="34" charset="-122"/>
              </a:rPr>
              <a:t>催化剂</a:t>
            </a:r>
          </a:p>
        </p:txBody>
      </p:sp>
      <p:sp>
        <p:nvSpPr>
          <p:cNvPr id="13321" name="Text Box 9"/>
          <p:cNvSpPr/>
          <p:nvPr/>
        </p:nvSpPr>
        <p:spPr>
          <a:xfrm>
            <a:off x="7315200" y="1981200"/>
            <a:ext cx="741362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4400" b="1">
                <a:solidFill>
                  <a:srgbClr val="000000"/>
                </a:solidFill>
                <a:ea typeface="微软雅黑" panose="020b0503020204020204" pitchFamily="34" charset="-122"/>
              </a:rPr>
              <a:t>水</a:t>
            </a:r>
          </a:p>
        </p:txBody>
      </p:sp>
      <p:sp>
        <p:nvSpPr>
          <p:cNvPr id="13322" name="Text Box 10"/>
          <p:cNvSpPr/>
          <p:nvPr/>
        </p:nvSpPr>
        <p:spPr>
          <a:xfrm>
            <a:off x="5791200" y="1981200"/>
            <a:ext cx="741362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4400" b="1">
                <a:solidFill>
                  <a:srgbClr val="000000"/>
                </a:solidFill>
                <a:ea typeface="微软雅黑" panose="020b0503020204020204" pitchFamily="34" charset="-122"/>
              </a:rPr>
              <a:t>酯</a:t>
            </a:r>
          </a:p>
        </p:txBody>
      </p:sp>
      <p:sp>
        <p:nvSpPr>
          <p:cNvPr id="13323" name="Text Box 11"/>
          <p:cNvSpPr/>
          <p:nvPr/>
        </p:nvSpPr>
        <p:spPr>
          <a:xfrm>
            <a:off x="6629400" y="1981200"/>
            <a:ext cx="741362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4400" b="1">
                <a:solidFill>
                  <a:srgbClr val="000000"/>
                </a:solidFill>
                <a:ea typeface="微软雅黑" panose="020b0503020204020204" pitchFamily="34" charset="-122"/>
              </a:rPr>
              <a:t>＋</a:t>
            </a:r>
          </a:p>
        </p:txBody>
      </p:sp>
      <p:sp>
        <p:nvSpPr>
          <p:cNvPr id="13324" name="Text Box 12"/>
          <p:cNvSpPr/>
          <p:nvPr/>
        </p:nvSpPr>
        <p:spPr>
          <a:xfrm>
            <a:off x="2057400" y="3048000"/>
            <a:ext cx="1828800" cy="639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 ━ </a:t>
            </a:r>
            <a:r>
              <a:rPr lang="zh-CN" altLang="en-US" sz="3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O</a:t>
            </a:r>
          </a:p>
        </p:txBody>
      </p:sp>
      <p:sp>
        <p:nvSpPr>
          <p:cNvPr id="13325" name="Text Box 13"/>
          <p:cNvSpPr/>
          <p:nvPr/>
        </p:nvSpPr>
        <p:spPr>
          <a:xfrm>
            <a:off x="5334000" y="3048000"/>
            <a:ext cx="2286000" cy="639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OC ━ R</a:t>
            </a:r>
            <a:r>
              <a:rPr lang="zh-CN" altLang="en-US" sz="3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’</a:t>
            </a:r>
          </a:p>
        </p:txBody>
      </p:sp>
      <p:sp>
        <p:nvSpPr>
          <p:cNvPr id="13326" name="Text Box 14"/>
          <p:cNvSpPr/>
          <p:nvPr/>
        </p:nvSpPr>
        <p:spPr>
          <a:xfrm>
            <a:off x="3402012" y="3048000"/>
            <a:ext cx="788988" cy="639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H</a:t>
            </a:r>
          </a:p>
        </p:txBody>
      </p:sp>
      <p:sp>
        <p:nvSpPr>
          <p:cNvPr id="13327" name="Text Box 15"/>
          <p:cNvSpPr/>
          <p:nvPr/>
        </p:nvSpPr>
        <p:spPr>
          <a:xfrm>
            <a:off x="4572000" y="3048000"/>
            <a:ext cx="990600" cy="639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HO</a:t>
            </a:r>
          </a:p>
        </p:txBody>
      </p:sp>
      <p:sp>
        <p:nvSpPr>
          <p:cNvPr id="13328" name="Text Box 16"/>
          <p:cNvSpPr/>
          <p:nvPr/>
        </p:nvSpPr>
        <p:spPr>
          <a:xfrm>
            <a:off x="7712075" y="4678362"/>
            <a:ext cx="51752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>
                <a:solidFill>
                  <a:srgbClr val="000000"/>
                </a:solidFill>
                <a:ea typeface="宋体" panose="02010600030101010101" pitchFamily="2" charset="-122"/>
                <a:sym typeface="微软雅黑" panose="020b0503020204020204" pitchFamily="34" charset="-122"/>
              </a:rPr>
              <a:t>━</a:t>
            </a:r>
          </a:p>
        </p:txBody>
      </p:sp>
      <p:sp>
        <p:nvSpPr>
          <p:cNvPr id="13329" name="Text Box 17"/>
          <p:cNvSpPr/>
          <p:nvPr/>
        </p:nvSpPr>
        <p:spPr>
          <a:xfrm>
            <a:off x="7400925" y="5527675"/>
            <a:ext cx="804862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</a:t>
            </a:r>
            <a:r>
              <a:rPr lang="zh-CN" altLang="en-US" sz="2400" b="1" baseline="-250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</a:t>
            </a:r>
          </a:p>
        </p:txBody>
      </p:sp>
      <p:sp>
        <p:nvSpPr>
          <p:cNvPr id="13330" name="Text Box 18"/>
          <p:cNvSpPr/>
          <p:nvPr/>
        </p:nvSpPr>
        <p:spPr>
          <a:xfrm>
            <a:off x="2514600" y="5105400"/>
            <a:ext cx="690562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4000" b="1">
                <a:solidFill>
                  <a:srgbClr val="000000"/>
                </a:solidFill>
                <a:ea typeface="微软雅黑" panose="020b0503020204020204" pitchFamily="34" charset="-122"/>
              </a:rPr>
              <a:t>酯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3" dur="500" fill="hold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7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8" dur="500" fill="hold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43" dur="500" fill="hold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4" dur="500" fill="hold"/>
                                        <p:tgtEl>
                                          <p:spTgt spid="13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dur="5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7" dur="500" fill="hold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1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62" dur="500" fill="hold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" presetClass="entr" presetSubtype="10" dur="5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65" dur="500" fill="hold"/>
                                        <p:tgtEl>
                                          <p:spTgt spid="13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dur="100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1528 0.053333 L 0.484861 0.231111" ptsTypes="">
                                      <p:cBhvr additive="base">
                                        <p:cTn id="69" dur="10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dur="100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2431 0.064444 L 0.262431 0.231111" ptsTypes="">
                                      <p:cBhvr additive="base">
                                        <p:cTn id="73" dur="1000" fill="hold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dur="500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8" dur="500" fill="hold"/>
                                        <p:tgtEl>
                                          <p:spTgt spid="13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dur="500" fill="hold" grpId="1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83" dur="500" fill="hold"/>
                                        <p:tgtEl>
                                          <p:spTgt spid="13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0" presetClass="path" presetSubtype="0" dur="100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264 0.053333 L -0.091597 0.175556" ptsTypes="">
                                      <p:cBhvr additive="base">
                                        <p:cTn id="87" dur="10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dur="100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5 0.053333 L -0.3 0.175556" ptsTypes="">
                                      <p:cBhvr additive="base">
                                        <p:cTn id="91" dur="10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4" presetID="3" presetClass="entr" presetSubtype="10" dur="500" fill="hold" grpId="1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96" dur="500" fill="hold"/>
                                        <p:tgtEl>
                                          <p:spTgt spid="13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6" grpId="0"/>
      <p:bldP spid="13317" grpId="1"/>
      <p:bldP spid="13318" grpId="2"/>
      <p:bldP spid="13320" grpId="3"/>
      <p:bldP spid="13321" grpId="4"/>
      <p:bldP spid="13322" grpId="5"/>
      <p:bldP spid="13323" grpId="6"/>
      <p:bldP spid="13324" grpId="8"/>
      <p:bldP spid="13325" grpId="10"/>
      <p:bldP spid="13326" grpId="12"/>
      <p:bldP spid="13327" grpId="14"/>
      <p:bldP spid="13328" grpId="15"/>
      <p:bldP spid="13329" grpId="16"/>
      <p:bldP spid="13330" grpId="17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/>
          <p:nvPr>
            <p:ph type="title" idx="4294967295"/>
          </p:nvPr>
        </p:nvSpPr>
        <p:spPr>
          <a:xfrm>
            <a:off x="3048000" y="482600"/>
            <a:ext cx="5486400" cy="42703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9pPr>
          </a:lstStyle>
          <a:p>
            <a:pPr lvl="0"/>
            <a:r>
              <a:rPr lang="zh-CN" altLang="en-US" sz="2800" b="1">
                <a:solidFill>
                  <a:srgbClr val="000000"/>
                </a:solidFill>
                <a:ea typeface="微软雅黑" panose="020b0503020204020204" pitchFamily="34" charset="-122"/>
              </a:rPr>
              <a:t>酯得概念</a:t>
            </a:r>
          </a:p>
        </p:txBody>
      </p:sp>
      <p:sp>
        <p:nvSpPr>
          <p:cNvPr id="14339" name="Text Box 3"/>
          <p:cNvSpPr/>
          <p:nvPr/>
        </p:nvSpPr>
        <p:spPr>
          <a:xfrm>
            <a:off x="609600" y="1295171"/>
            <a:ext cx="2067404" cy="457657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 eaLnBrk="1" hangingPunct="1"/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1、酯得定义:</a:t>
            </a:r>
          </a:p>
        </p:txBody>
      </p:sp>
      <p:sp>
        <p:nvSpPr>
          <p:cNvPr id="14340" name="Text Box 4"/>
          <p:cNvSpPr/>
          <p:nvPr/>
        </p:nvSpPr>
        <p:spPr>
          <a:xfrm>
            <a:off x="2895600" y="1264661"/>
            <a:ext cx="5263058" cy="51867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 eaLnBrk="1" hangingPunct="1"/>
            <a:r>
              <a:rPr lang="zh-CN" altLang="en-US" sz="2800" b="1">
                <a:solidFill>
                  <a:srgbClr val="000000"/>
                </a:solidFill>
              </a:rPr>
              <a:t>醇和羧酸脱水缩合而成得有机物</a:t>
            </a:r>
          </a:p>
        </p:txBody>
      </p:sp>
      <p:sp>
        <p:nvSpPr>
          <p:cNvPr id="14341" name="Text Box 5"/>
          <p:cNvSpPr/>
          <p:nvPr/>
        </p:nvSpPr>
        <p:spPr>
          <a:xfrm>
            <a:off x="607543" y="2409596"/>
            <a:ext cx="2059457" cy="457657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r" eaLnBrk="1" hangingPunct="1"/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2、结构通式:</a:t>
            </a:r>
          </a:p>
        </p:txBody>
      </p:sp>
      <p:sp>
        <p:nvSpPr>
          <p:cNvPr id="14342" name="Text Box 6"/>
          <p:cNvSpPr/>
          <p:nvPr/>
        </p:nvSpPr>
        <p:spPr>
          <a:xfrm>
            <a:off x="3048000" y="2316162"/>
            <a:ext cx="2097088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RCOOR</a:t>
            </a:r>
            <a:r>
              <a:rPr lang="zh-CN" altLang="en-US" sz="3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’</a:t>
            </a:r>
          </a:p>
        </p:txBody>
      </p:sp>
      <p:sp>
        <p:nvSpPr>
          <p:cNvPr id="14343" name="Text Box 7"/>
          <p:cNvSpPr/>
          <p:nvPr/>
        </p:nvSpPr>
        <p:spPr>
          <a:xfrm>
            <a:off x="3505200" y="2909888"/>
            <a:ext cx="89376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000000"/>
                </a:solidFill>
                <a:ea typeface="微软雅黑" panose="020b0503020204020204" pitchFamily="34" charset="-122"/>
              </a:rPr>
              <a:t>简式</a:t>
            </a:r>
          </a:p>
        </p:txBody>
      </p:sp>
      <p:grpSp>
        <p:nvGrpSpPr>
          <p:cNvPr id="14344" name="Group 8"/>
          <p:cNvGrpSpPr/>
          <p:nvPr/>
        </p:nvGrpSpPr>
        <p:grpSpPr>
          <a:xfrm>
            <a:off x="5715000" y="1706562"/>
            <a:ext cx="2497138" cy="1189038"/>
            <a:chExt cx="3932" cy="1872"/>
          </a:xfrm>
        </p:grpSpPr>
        <p:sp>
          <p:nvSpPr>
            <p:cNvPr id="14356" name="Text Box 9"/>
            <p:cNvSpPr/>
            <p:nvPr/>
          </p:nvSpPr>
          <p:spPr>
            <a:xfrm>
              <a:off x="0" y="960"/>
              <a:ext cx="3932" cy="91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3200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R━C━O━R</a:t>
              </a:r>
              <a:r>
                <a:rPr lang="zh-CN" altLang="en-US" sz="3200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宋体" panose="02010600030101010101" pitchFamily="2" charset="-122"/>
                </a:rPr>
                <a:t>’</a:t>
              </a:r>
            </a:p>
          </p:txBody>
        </p:sp>
        <p:sp>
          <p:nvSpPr>
            <p:cNvPr id="14357" name="Text Box 10"/>
            <p:cNvSpPr/>
            <p:nvPr/>
          </p:nvSpPr>
          <p:spPr>
            <a:xfrm rot="5340000">
              <a:off x="900" y="633"/>
              <a:ext cx="688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>
                  <a:solidFill>
                    <a:srgbClr val="000000"/>
                  </a:solidFill>
                </a:rPr>
                <a:t>〓</a:t>
              </a:r>
            </a:p>
          </p:txBody>
        </p:sp>
        <p:sp>
          <p:nvSpPr>
            <p:cNvPr id="14358" name="Text Box 11"/>
            <p:cNvSpPr/>
            <p:nvPr/>
          </p:nvSpPr>
          <p:spPr>
            <a:xfrm>
              <a:off x="812" y="0"/>
              <a:ext cx="812" cy="91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3200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O</a:t>
              </a:r>
            </a:p>
          </p:txBody>
        </p:sp>
      </p:grpSp>
      <p:sp>
        <p:nvSpPr>
          <p:cNvPr id="14345" name="Text Box 12"/>
          <p:cNvSpPr/>
          <p:nvPr/>
        </p:nvSpPr>
        <p:spPr>
          <a:xfrm>
            <a:off x="5994400" y="2895600"/>
            <a:ext cx="1249362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000000"/>
                </a:solidFill>
                <a:ea typeface="微软雅黑" panose="020b0503020204020204" pitchFamily="34" charset="-122"/>
              </a:rPr>
              <a:t>结构式</a:t>
            </a:r>
          </a:p>
        </p:txBody>
      </p:sp>
      <p:sp>
        <p:nvSpPr>
          <p:cNvPr id="14346" name="Text Box 13"/>
          <p:cNvSpPr/>
          <p:nvPr/>
        </p:nvSpPr>
        <p:spPr>
          <a:xfrm>
            <a:off x="607544" y="4009796"/>
            <a:ext cx="2057868" cy="457657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r" eaLnBrk="1" hangingPunct="1"/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3、官能团:</a:t>
            </a:r>
          </a:p>
        </p:txBody>
      </p:sp>
      <p:grpSp>
        <p:nvGrpSpPr>
          <p:cNvPr id="14347" name="Group 14"/>
          <p:cNvGrpSpPr/>
          <p:nvPr/>
        </p:nvGrpSpPr>
        <p:grpSpPr>
          <a:xfrm>
            <a:off x="3124200" y="3382962"/>
            <a:ext cx="2190750" cy="1265238"/>
            <a:chExt cx="3450" cy="1992"/>
          </a:xfrm>
        </p:grpSpPr>
        <p:sp>
          <p:nvSpPr>
            <p:cNvPr id="14353" name="Text Box 15"/>
            <p:cNvSpPr/>
            <p:nvPr/>
          </p:nvSpPr>
          <p:spPr>
            <a:xfrm>
              <a:off x="0" y="1080"/>
              <a:ext cx="3450" cy="91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3200" b="1">
                  <a:solidFill>
                    <a:srgbClr val="000000"/>
                  </a:solidFill>
                  <a:latin typeface="Arial Black" panose="020b0a04020102020204" pitchFamily="34" charset="0"/>
                  <a:ea typeface="宋体" panose="02010600030101010101" pitchFamily="2" charset="-122"/>
                  <a:sym typeface="DokChampa" pitchFamily="34" charset="-34"/>
                </a:rPr>
                <a:t>━ </a:t>
              </a:r>
              <a:r>
                <a:rPr lang="zh-CN" altLang="en-US" sz="3200" b="1">
                  <a:solidFill>
                    <a:srgbClr val="000000"/>
                  </a:solidFill>
                  <a:latin typeface="Arial Black" panose="020b0a04020102020204" pitchFamily="34" charset="0"/>
                  <a:ea typeface="宋体" panose="02010600030101010101" pitchFamily="2" charset="-122"/>
                </a:rPr>
                <a:t>O</a:t>
              </a:r>
              <a:r>
                <a:rPr lang="zh-CN" altLang="en-US" sz="3200" b="1">
                  <a:solidFill>
                    <a:srgbClr val="000000"/>
                  </a:solidFill>
                  <a:latin typeface="Arial Black" panose="020b0a04020102020204" pitchFamily="34" charset="0"/>
                  <a:ea typeface="宋体" panose="02010600030101010101" pitchFamily="2" charset="-122"/>
                  <a:sym typeface="DokChampa" pitchFamily="34" charset="-34"/>
                </a:rPr>
                <a:t>━</a:t>
              </a:r>
              <a:r>
                <a:rPr lang="zh-CN" altLang="en-US" sz="3200" b="1">
                  <a:solidFill>
                    <a:srgbClr val="000000"/>
                  </a:solidFill>
                  <a:latin typeface="Arial Black" panose="020b0a04020102020204" pitchFamily="34" charset="0"/>
                  <a:ea typeface="宋体" panose="02010600030101010101" pitchFamily="2" charset="-122"/>
                </a:rPr>
                <a:t>C</a:t>
              </a:r>
              <a:r>
                <a:rPr lang="zh-CN" altLang="en-US" sz="3200" b="1">
                  <a:solidFill>
                    <a:srgbClr val="000000"/>
                  </a:solidFill>
                  <a:latin typeface="Arial Black" panose="020b0a04020102020204" pitchFamily="34" charset="0"/>
                  <a:ea typeface="宋体" panose="02010600030101010101" pitchFamily="2" charset="-122"/>
                  <a:sym typeface="DokChampa" pitchFamily="34" charset="-34"/>
                </a:rPr>
                <a:t>━</a:t>
              </a:r>
            </a:p>
          </p:txBody>
        </p:sp>
        <p:sp>
          <p:nvSpPr>
            <p:cNvPr id="14354" name="Text Box 16"/>
            <p:cNvSpPr/>
            <p:nvPr/>
          </p:nvSpPr>
          <p:spPr>
            <a:xfrm>
              <a:off x="2010" y="0"/>
              <a:ext cx="784" cy="91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sz="3200" b="1">
                  <a:solidFill>
                    <a:srgbClr val="000000"/>
                  </a:solidFill>
                  <a:ea typeface="宋体" panose="02010600030101010101" pitchFamily="2" charset="-122"/>
                </a:rPr>
                <a:t>O</a:t>
              </a:r>
            </a:p>
          </p:txBody>
        </p:sp>
        <p:sp>
          <p:nvSpPr>
            <p:cNvPr id="14355" name="Text Box 17"/>
            <p:cNvSpPr/>
            <p:nvPr/>
          </p:nvSpPr>
          <p:spPr>
            <a:xfrm rot="5280000">
              <a:off x="2074" y="664"/>
              <a:ext cx="688" cy="62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zh-CN"/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000" b="0" i="0" u="none" baseline="0">
                  <a:solidFill>
                    <a:schemeClr val="tx1"/>
                  </a:solidFill>
                  <a:latin typeface="Arial" pitchFamily="34" charset="0"/>
                  <a:ea typeface="华文中宋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>
                  <a:solidFill>
                    <a:srgbClr val="000000"/>
                  </a:solidFill>
                  <a:ea typeface="宋体" panose="02010600030101010101" pitchFamily="2" charset="-122"/>
                </a:rPr>
                <a:t>〓</a:t>
              </a:r>
            </a:p>
          </p:txBody>
        </p:sp>
      </p:grpSp>
      <p:sp>
        <p:nvSpPr>
          <p:cNvPr id="14348" name="Text Box 18"/>
          <p:cNvSpPr/>
          <p:nvPr/>
        </p:nvSpPr>
        <p:spPr>
          <a:xfrm>
            <a:off x="607544" y="5133746"/>
            <a:ext cx="2057868" cy="457657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r" eaLnBrk="1" hangingPunct="1"/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4、命名:</a:t>
            </a:r>
          </a:p>
        </p:txBody>
      </p:sp>
      <p:sp>
        <p:nvSpPr>
          <p:cNvPr id="14349" name="Text Box 19"/>
          <p:cNvSpPr/>
          <p:nvPr/>
        </p:nvSpPr>
        <p:spPr>
          <a:xfrm>
            <a:off x="2971800" y="5105400"/>
            <a:ext cx="1604962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000000"/>
                </a:solidFill>
              </a:rPr>
              <a:t>某酸某酯</a:t>
            </a:r>
          </a:p>
        </p:txBody>
      </p:sp>
      <p:sp>
        <p:nvSpPr>
          <p:cNvPr id="14350" name="Text Box 20"/>
          <p:cNvSpPr/>
          <p:nvPr/>
        </p:nvSpPr>
        <p:spPr>
          <a:xfrm>
            <a:off x="4648200" y="5029417"/>
            <a:ext cx="1013510" cy="51867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000000"/>
                </a:solidFill>
              </a:rPr>
              <a:t>例如:</a:t>
            </a:r>
          </a:p>
        </p:txBody>
      </p:sp>
      <p:sp>
        <p:nvSpPr>
          <p:cNvPr id="14351" name="Text Box 21"/>
          <p:cNvSpPr/>
          <p:nvPr/>
        </p:nvSpPr>
        <p:spPr>
          <a:xfrm>
            <a:off x="5791200" y="4937125"/>
            <a:ext cx="2976562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000000"/>
                </a:solidFill>
                <a:ea typeface="微软雅黑" panose="020b0503020204020204" pitchFamily="34" charset="-122"/>
              </a:rPr>
              <a:t>甲酸和甲醇形成甲酸甲酯</a:t>
            </a:r>
          </a:p>
        </p:txBody>
      </p:sp>
      <p:sp>
        <p:nvSpPr>
          <p:cNvPr id="14352" name="Text Box 22"/>
          <p:cNvSpPr/>
          <p:nvPr/>
        </p:nvSpPr>
        <p:spPr>
          <a:xfrm>
            <a:off x="5786438" y="5470525"/>
            <a:ext cx="2976562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000000"/>
                </a:solidFill>
                <a:ea typeface="微软雅黑" panose="020b0503020204020204" pitchFamily="34" charset="-122"/>
              </a:rPr>
              <a:t>甲酸和乙醇形成甲酸乙酯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8" dur="500" fill="hold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3" dur="500" fill="hold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4" dur="500" fill="hold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4" presetClass="entr" presetSubtype="16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65" dur="500" fill="hold"/>
                                        <p:tgtEl>
                                          <p:spTgt spid="14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0" dur="500" fill="hold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5" dur="500" fill="hold"/>
                                        <p:tgtEl>
                                          <p:spTgt spid="14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  <p:bldP spid="14340" grpId="1"/>
      <p:bldP spid="14341" grpId="2"/>
      <p:bldP spid="14342" grpId="3"/>
      <p:bldP spid="14343" grpId="4"/>
      <p:bldP spid="14345" grpId="5"/>
      <p:bldP spid="14346" grpId="6"/>
      <p:bldP spid="14348" grpId="7"/>
      <p:bldP spid="14349" grpId="8"/>
      <p:bldP spid="14350" grpId="9"/>
      <p:bldP spid="14351" grpId="10"/>
      <p:bldP spid="14352" grpId="1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/>
          <p:nvPr>
            <p:ph type="title" idx="4294967295"/>
          </p:nvPr>
        </p:nvSpPr>
        <p:spPr>
          <a:xfrm>
            <a:off x="2971800" y="482600"/>
            <a:ext cx="5486400" cy="42703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9pPr>
          </a:lstStyle>
          <a:p>
            <a:pPr lvl="0"/>
            <a:r>
              <a:rPr lang="zh-CN" altLang="en-US" sz="2800" b="1">
                <a:solidFill>
                  <a:srgbClr val="000000"/>
                </a:solidFill>
                <a:ea typeface="微软雅黑" panose="020b0503020204020204" pitchFamily="34" charset="-122"/>
              </a:rPr>
              <a:t>酯得存在</a:t>
            </a:r>
          </a:p>
        </p:txBody>
      </p:sp>
      <p:pic>
        <p:nvPicPr>
          <p:cNvPr id="15363" name="Picture 3"/>
          <p:cNvPicPr/>
          <p:nvPr>
            <p:ph sz="quarter" idx="4294967295"/>
          </p:nvPr>
        </p:nvPicPr>
        <p:blipFill>
          <a:blip r:embed="rId2"/>
          <a:stretch>
            <a:fillRect/>
          </a:stretch>
        </p:blipFill>
        <p:spPr>
          <a:xfrm>
            <a:off x="457200" y="1371600"/>
            <a:ext cx="3079750" cy="472281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5364" name="Picture 4"/>
          <p:cNvPicPr/>
          <p:nvPr>
            <p:ph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3733800" y="1371600"/>
            <a:ext cx="3197225" cy="2667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5365" name="Text Box 5"/>
          <p:cNvSpPr/>
          <p:nvPr/>
        </p:nvSpPr>
        <p:spPr>
          <a:xfrm>
            <a:off x="914400" y="3352800"/>
            <a:ext cx="2012950" cy="639762"/>
          </a:xfrm>
          <a:prstGeom prst="rect">
            <a:avLst/>
          </a:prstGeom>
          <a:solidFill>
            <a:srgbClr val="996633"/>
          </a:solidFill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 b="1">
                <a:solidFill>
                  <a:srgbClr val="000000"/>
                </a:solidFill>
                <a:ea typeface="微软雅黑" panose="020b0503020204020204" pitchFamily="34" charset="-122"/>
              </a:rPr>
              <a:t>乙酸乙酯</a:t>
            </a:r>
          </a:p>
        </p:txBody>
      </p:sp>
      <p:sp>
        <p:nvSpPr>
          <p:cNvPr id="15366" name="Text Box 6"/>
          <p:cNvSpPr/>
          <p:nvPr/>
        </p:nvSpPr>
        <p:spPr>
          <a:xfrm>
            <a:off x="4343400" y="2133600"/>
            <a:ext cx="2011362" cy="641350"/>
          </a:xfrm>
          <a:prstGeom prst="rect">
            <a:avLst/>
          </a:prstGeom>
          <a:solidFill>
            <a:srgbClr val="996633"/>
          </a:solidFill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 b="1">
                <a:solidFill>
                  <a:srgbClr val="000000"/>
                </a:solidFill>
                <a:ea typeface="微软雅黑" panose="020b0503020204020204" pitchFamily="34" charset="-122"/>
              </a:rPr>
              <a:t>丁酸乙酯</a:t>
            </a:r>
          </a:p>
        </p:txBody>
      </p:sp>
      <p:pic>
        <p:nvPicPr>
          <p:cNvPr id="15367" name="Picture 7"/>
          <p:cNvPicPr/>
          <p:nvPr>
            <p:ph sz="quarter" idx="4294967295"/>
          </p:nvPr>
        </p:nvPicPr>
        <p:blipFill>
          <a:blip r:embed="rId4"/>
          <a:stretch>
            <a:fillRect/>
          </a:stretch>
        </p:blipFill>
        <p:spPr>
          <a:xfrm>
            <a:off x="3962400" y="3429000"/>
            <a:ext cx="3810000" cy="27225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5368" name="Picture 8"/>
          <p:cNvPicPr/>
          <p:nvPr>
            <p:ph sz="quarter" idx="4294967295"/>
          </p:nvPr>
        </p:nvPicPr>
        <p:blipFill>
          <a:blip r:embed="rId5"/>
          <a:stretch>
            <a:fillRect/>
          </a:stretch>
        </p:blipFill>
        <p:spPr>
          <a:xfrm>
            <a:off x="4953000" y="1295400"/>
            <a:ext cx="4098925" cy="31242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5369" name="Text Box 9"/>
          <p:cNvSpPr/>
          <p:nvPr/>
        </p:nvSpPr>
        <p:spPr>
          <a:xfrm>
            <a:off x="5867400" y="3276600"/>
            <a:ext cx="2011362" cy="639762"/>
          </a:xfrm>
          <a:prstGeom prst="rect">
            <a:avLst/>
          </a:prstGeom>
          <a:solidFill>
            <a:srgbClr val="996633"/>
          </a:solidFill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 b="1">
                <a:solidFill>
                  <a:srgbClr val="000000"/>
                </a:solidFill>
                <a:ea typeface="微软雅黑" panose="020b0503020204020204" pitchFamily="34" charset="-122"/>
              </a:rPr>
              <a:t>戊酸戊酯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 fill="hold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 fill="hold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2" dur="500" fill="hold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 fill="hold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 fill="hold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7" dur="500" fill="hold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5" grpId="0"/>
      <p:bldP spid="15366" grpId="1"/>
      <p:bldP spid="15369" grpId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Text Box 2"/>
          <p:cNvSpPr/>
          <p:nvPr/>
        </p:nvSpPr>
        <p:spPr>
          <a:xfrm>
            <a:off x="762000" y="1981200"/>
            <a:ext cx="7856448" cy="19221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相对分子质量较小得酯,通常就是具有香味得液体,</a:t>
            </a:r>
          </a:p>
          <a:p>
            <a:pPr marL="0" lvl="0" indent="0" algn="l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相对分子质量较大得酯,通常就是固体,不一定有香味。</a:t>
            </a:r>
          </a:p>
          <a:p>
            <a:pPr marL="0" lvl="0" indent="0" algn="l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大多数酯熔点较低,不溶于水(有些可溶),易溶于有机溶剂,密度比水小。</a:t>
            </a:r>
          </a:p>
        </p:txBody>
      </p:sp>
      <p:sp>
        <p:nvSpPr>
          <p:cNvPr id="16387" name="Rectangle 3"/>
          <p:cNvSpPr/>
          <p:nvPr>
            <p:ph type="title" idx="4294967295"/>
          </p:nvPr>
        </p:nvSpPr>
        <p:spPr>
          <a:xfrm>
            <a:off x="2971800" y="482600"/>
            <a:ext cx="5486400" cy="42703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9pPr>
          </a:lstStyle>
          <a:p>
            <a:pPr lvl="0"/>
            <a:r>
              <a:rPr lang="zh-CN" altLang="en-US" sz="2800" b="1">
                <a:solidFill>
                  <a:srgbClr val="000000"/>
                </a:solidFill>
                <a:ea typeface="微软雅黑" panose="020b0503020204020204" pitchFamily="34" charset="-122"/>
              </a:rPr>
              <a:t>酯得物理性质</a:t>
            </a:r>
          </a:p>
        </p:txBody>
      </p:sp>
      <p:sp>
        <p:nvSpPr>
          <p:cNvPr id="16388" name="Text Box 4"/>
          <p:cNvSpPr/>
          <p:nvPr/>
        </p:nvSpPr>
        <p:spPr>
          <a:xfrm>
            <a:off x="609600" y="1323746"/>
            <a:ext cx="2822219" cy="457657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 eaLnBrk="1" hangingPunct="1"/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1、酯得物理性质:</a:t>
            </a:r>
          </a:p>
        </p:txBody>
      </p:sp>
      <p:sp>
        <p:nvSpPr>
          <p:cNvPr id="16389" name="Text Box 5"/>
          <p:cNvSpPr/>
          <p:nvPr/>
        </p:nvSpPr>
        <p:spPr>
          <a:xfrm>
            <a:off x="609600" y="4238396"/>
            <a:ext cx="2212010" cy="457657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 eaLnBrk="1" hangingPunct="1"/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2、酯得用途:</a:t>
            </a:r>
          </a:p>
        </p:txBody>
      </p:sp>
      <p:sp>
        <p:nvSpPr>
          <p:cNvPr id="16390" name="Rectangle 6"/>
          <p:cNvSpPr/>
          <p:nvPr/>
        </p:nvSpPr>
        <p:spPr>
          <a:xfrm>
            <a:off x="685800" y="5181600"/>
            <a:ext cx="7932725" cy="42104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>
              <a:lnSpc>
                <a:spcPct val="90000"/>
              </a:lnSpc>
              <a:spcBef>
                <a:spcPct val="2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酯可用作溶剂,也可用作制备饮料和糖果得香料等等。 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5" name="Picture 2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52400" y="3733800"/>
            <a:ext cx="2613025" cy="253206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076" name="Rectangle 3"/>
          <p:cNvSpPr/>
          <p:nvPr>
            <p:ph type="title" idx="4294967295"/>
          </p:nvPr>
        </p:nvSpPr>
        <p:spPr>
          <a:xfrm>
            <a:off x="2971800" y="482600"/>
            <a:ext cx="5486400" cy="42703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2400">
                <a:solidFill>
                  <a:schemeClr val="bg1"/>
                </a:solidFill>
                <a:latin typeface="Arial" pitchFamily="34" charset="0"/>
                <a:ea typeface="黑体" panose="02010609060101010101" pitchFamily="49" charset="-122"/>
              </a:defRPr>
            </a:lvl9pPr>
          </a:lstStyle>
          <a:p>
            <a:pPr lvl="0"/>
            <a:r>
              <a:rPr lang="zh-CN" altLang="en-US" sz="2800" b="1">
                <a:solidFill>
                  <a:srgbClr val="000000"/>
                </a:solidFill>
                <a:ea typeface="微软雅黑" panose="020b0503020204020204" pitchFamily="34" charset="-122"/>
              </a:rPr>
              <a:t>酯得化学性质</a:t>
            </a:r>
          </a:p>
        </p:txBody>
      </p:sp>
      <p:grpSp>
        <p:nvGrpSpPr>
          <p:cNvPr id="3077" name="Group 4"/>
          <p:cNvGrpSpPr/>
          <p:nvPr/>
        </p:nvGrpSpPr>
        <p:grpSpPr>
          <a:xfrm>
            <a:off x="76200" y="1295400"/>
            <a:ext cx="9039225" cy="1143000"/>
            <a:chExt cx="14236" cy="1784"/>
          </a:xfrm>
        </p:grpSpPr>
        <p:grpSp>
          <p:nvGrpSpPr>
            <p:cNvPr id="3085" name="Group 5"/>
            <p:cNvGrpSpPr/>
            <p:nvPr/>
          </p:nvGrpSpPr>
          <p:grpSpPr>
            <a:xfrm>
              <a:off x="0" y="410"/>
              <a:ext cx="14237" cy="983"/>
              <a:chExt cx="14237" cy="983"/>
            </a:xfrm>
          </p:grpSpPr>
          <p:sp>
            <p:nvSpPr>
              <p:cNvPr id="3089" name="Text Box 6"/>
              <p:cNvSpPr/>
              <p:nvPr/>
            </p:nvSpPr>
            <p:spPr>
              <a:xfrm>
                <a:off x="0" y="0"/>
                <a:ext cx="6638" cy="92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 anchor="ctr" anchorCtr="0">
                <a:spAutoFit/>
              </a:bodyPr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sz="2800" b="1">
                    <a:solidFill>
                      <a:srgbClr val="000000"/>
                    </a:solidFill>
                  </a:rPr>
                  <a:t>CH</a:t>
                </a:r>
                <a:r>
                  <a:rPr lang="zh-CN" altLang="en-US" sz="2800" b="1" baseline="-25000">
                    <a:solidFill>
                      <a:srgbClr val="000000"/>
                    </a:solidFill>
                  </a:rPr>
                  <a:t>3</a:t>
                </a:r>
                <a:r>
                  <a:rPr lang="zh-CN" altLang="en-US" sz="2800" b="1">
                    <a:solidFill>
                      <a:srgbClr val="000000"/>
                    </a:solidFill>
                  </a:rPr>
                  <a:t>CH</a:t>
                </a:r>
                <a:r>
                  <a:rPr lang="zh-CN" altLang="en-US" sz="2800" b="1" baseline="-25000">
                    <a:solidFill>
                      <a:srgbClr val="000000"/>
                    </a:solidFill>
                  </a:rPr>
                  <a:t>2</a:t>
                </a:r>
                <a:r>
                  <a:rPr lang="zh-CN" altLang="en-US" sz="2800" b="1">
                    <a:solidFill>
                      <a:srgbClr val="000000"/>
                    </a:solidFill>
                  </a:rPr>
                  <a:t>OH + CH</a:t>
                </a:r>
                <a:r>
                  <a:rPr lang="zh-CN" altLang="en-US" sz="2800" b="1" baseline="-25000">
                    <a:solidFill>
                      <a:srgbClr val="000000"/>
                    </a:solidFill>
                  </a:rPr>
                  <a:t>3</a:t>
                </a:r>
                <a:r>
                  <a:rPr lang="zh-CN" altLang="en-US" sz="2800" b="1">
                    <a:solidFill>
                      <a:srgbClr val="000000"/>
                    </a:solidFill>
                    <a:ea typeface="宋体" panose="02010600030101010101" pitchFamily="2" charset="-122"/>
                  </a:rPr>
                  <a:t>COOH</a:t>
                </a:r>
                <a:r>
                  <a:rPr lang="zh-CN" altLang="en-US" sz="2800" b="1">
                    <a:solidFill>
                      <a:srgbClr val="000000"/>
                    </a:solidFill>
                  </a:rPr>
                  <a:t> </a:t>
                </a:r>
              </a:p>
            </p:txBody>
          </p:sp>
          <p:sp>
            <p:nvSpPr>
              <p:cNvPr id="3090" name="Text Box 7"/>
              <p:cNvSpPr/>
              <p:nvPr/>
            </p:nvSpPr>
            <p:spPr>
              <a:xfrm>
                <a:off x="7801" y="55"/>
                <a:ext cx="6436" cy="92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 anchor="ctr" anchorCtr="0">
                <a:spAutoFit/>
              </a:bodyPr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sz="2800" b="1">
                    <a:solidFill>
                      <a:srgbClr val="000000"/>
                    </a:solidFill>
                  </a:rPr>
                  <a:t>CH</a:t>
                </a:r>
                <a:r>
                  <a:rPr lang="zh-CN" altLang="en-US" sz="2800" b="1" baseline="-25000">
                    <a:solidFill>
                      <a:srgbClr val="000000"/>
                    </a:solidFill>
                  </a:rPr>
                  <a:t>3</a:t>
                </a:r>
                <a:r>
                  <a:rPr lang="zh-CN" altLang="en-US" sz="2800" b="1">
                    <a:solidFill>
                      <a:srgbClr val="000000"/>
                    </a:solidFill>
                  </a:rPr>
                  <a:t>CH</a:t>
                </a:r>
                <a:r>
                  <a:rPr lang="zh-CN" altLang="en-US" sz="2800" b="1" baseline="-25000">
                    <a:solidFill>
                      <a:srgbClr val="000000"/>
                    </a:solidFill>
                  </a:rPr>
                  <a:t>2</a:t>
                </a:r>
                <a:r>
                  <a:rPr lang="zh-CN" altLang="en-US" sz="2800" b="1">
                    <a:solidFill>
                      <a:srgbClr val="000000"/>
                    </a:solidFill>
                  </a:rPr>
                  <a:t>OOCCH</a:t>
                </a:r>
                <a:r>
                  <a:rPr lang="zh-CN" altLang="en-US" sz="2800" b="1" baseline="-25000">
                    <a:solidFill>
                      <a:srgbClr val="000000"/>
                    </a:solidFill>
                  </a:rPr>
                  <a:t>3</a:t>
                </a:r>
                <a:r>
                  <a:rPr lang="zh-CN" altLang="en-US" sz="2800" b="1">
                    <a:solidFill>
                      <a:srgbClr val="000000"/>
                    </a:solidFill>
                  </a:rPr>
                  <a:t> + H</a:t>
                </a:r>
                <a:r>
                  <a:rPr lang="zh-CN" altLang="en-US" sz="2800" b="1" baseline="-25000">
                    <a:solidFill>
                      <a:srgbClr val="000000"/>
                    </a:solidFill>
                  </a:rPr>
                  <a:t>2</a:t>
                </a:r>
                <a:r>
                  <a:rPr lang="zh-CN" altLang="en-US" sz="2800" b="1">
                    <a:solidFill>
                      <a:srgbClr val="000000"/>
                    </a:solidFill>
                  </a:rPr>
                  <a:t>O </a:t>
                </a:r>
              </a:p>
            </p:txBody>
          </p:sp>
        </p:grpSp>
        <p:grpSp>
          <p:nvGrpSpPr>
            <p:cNvPr id="3086" name="Group 8"/>
            <p:cNvGrpSpPr/>
            <p:nvPr/>
          </p:nvGrpSpPr>
          <p:grpSpPr>
            <a:xfrm>
              <a:off x="6154" y="0"/>
              <a:ext cx="1846" cy="1785"/>
              <a:chExt cx="1846" cy="1785"/>
            </a:xfrm>
          </p:grpSpPr>
          <p:graphicFrame>
            <p:nvGraphicFramePr>
              <p:cNvPr id="3074" name="Object 9"/>
              <p:cNvGraphicFramePr>
                <a:graphicFrameLocks noChangeAspect="1"/>
              </p:cNvGraphicFramePr>
              <p:nvPr/>
            </p:nvGraphicFramePr>
            <p:xfrm>
              <a:off x="206" y="345"/>
              <a:ext cx="1440" cy="1221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40" r:id="rId3" progId="Equation.3">
                      <p:embed/>
                    </p:oleObj>
                  </mc:Choice>
                  <mc:Fallback>
                    <p:oleObj r:id="rId3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4"/>
                          <a:stretch>
                            <a:fillRect/>
                          </a:stretch>
                        </p:blipFill>
                        <p:spPr>
                          <a:xfrm>
                            <a:off x="206" y="345"/>
                            <a:ext cx="1440" cy="1221"/>
                          </a:xfrm>
                          <a:prstGeom prst="rect">
                            <a:avLst/>
                          </a:prstGeom>
                          <a:noFill/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3087" name="Text Box 10"/>
              <p:cNvSpPr/>
              <p:nvPr/>
            </p:nvSpPr>
            <p:spPr>
              <a:xfrm>
                <a:off x="0" y="0"/>
                <a:ext cx="1846" cy="704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 anchor="ctr" anchorCtr="0">
                <a:spAutoFit/>
              </a:bodyPr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>
                    <a:solidFill>
                      <a:srgbClr val="000000"/>
                    </a:solidFill>
                  </a:rPr>
                  <a:t>浓H</a:t>
                </a:r>
                <a:r>
                  <a:rPr lang="zh-CN" altLang="en-US" b="1" baseline="-25000">
                    <a:solidFill>
                      <a:srgbClr val="000000"/>
                    </a:solidFill>
                  </a:rPr>
                  <a:t>2</a:t>
                </a:r>
                <a:r>
                  <a:rPr lang="zh-CN" altLang="en-US" b="1">
                    <a:solidFill>
                      <a:srgbClr val="000000"/>
                    </a:solidFill>
                  </a:rPr>
                  <a:t>SO</a:t>
                </a:r>
                <a:r>
                  <a:rPr lang="zh-CN" altLang="en-US" b="1" baseline="-25000">
                    <a:solidFill>
                      <a:srgbClr val="000000"/>
                    </a:solidFill>
                  </a:rPr>
                  <a:t>4</a:t>
                </a:r>
              </a:p>
            </p:txBody>
          </p:sp>
          <p:sp>
            <p:nvSpPr>
              <p:cNvPr id="3088" name="Text Box 11"/>
              <p:cNvSpPr/>
              <p:nvPr/>
            </p:nvSpPr>
            <p:spPr>
              <a:xfrm>
                <a:off x="687" y="1065"/>
                <a:ext cx="241" cy="72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>
                <a:spAutoFit/>
              </a:bodyPr>
              <a:lstStyle>
                <a:defPPr algn="ctr" rtl="0" eaLnBrk="1" hangingPunct="1">
                  <a:defRPr kumimoji="0" lang="zh-CN"/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000" b="0" i="0" u="none" baseline="0">
                    <a:solidFill>
                      <a:schemeClr val="tx1"/>
                    </a:solidFill>
                    <a:latin typeface="Arial" pitchFamily="34" charset="0"/>
                    <a:ea typeface="华文中宋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sz="2400" b="1">
                    <a:solidFill>
                      <a:srgbClr val="000000"/>
                    </a:solidFill>
                    <a:sym typeface="Arial Black" panose="020b0a04020102020204" pitchFamily="34" charset="0"/>
                  </a:rPr>
                  <a:t>△</a:t>
                </a:r>
              </a:p>
            </p:txBody>
          </p:sp>
        </p:grpSp>
      </p:grpSp>
      <p:sp>
        <p:nvSpPr>
          <p:cNvPr id="3078" name="Text Box 12"/>
          <p:cNvSpPr/>
          <p:nvPr/>
        </p:nvSpPr>
        <p:spPr>
          <a:xfrm>
            <a:off x="1828800" y="2986946"/>
            <a:ext cx="6407201" cy="82378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 eaLnBrk="1" hangingPunct="1"/>
            <a:r>
              <a:rPr lang="zh-CN" altLang="en-US" sz="2400" b="1">
                <a:solidFill>
                  <a:srgbClr val="000000"/>
                </a:solidFill>
                <a:ea typeface="微软雅黑" panose="020b0503020204020204" pitchFamily="34" charset="-122"/>
              </a:rPr>
              <a:t>这就是一个可逆反应,因为浓硫酸能吸收水,从而促使反应向生成酯得方向进行。没有不行。</a:t>
            </a:r>
          </a:p>
        </p:txBody>
      </p:sp>
      <p:sp>
        <p:nvSpPr>
          <p:cNvPr id="3079" name="Text Box 13"/>
          <p:cNvSpPr/>
          <p:nvPr/>
        </p:nvSpPr>
        <p:spPr>
          <a:xfrm>
            <a:off x="1066800" y="2438400"/>
            <a:ext cx="979488" cy="457200"/>
          </a:xfrm>
          <a:prstGeom prst="rect">
            <a:avLst/>
          </a:prstGeom>
          <a:solidFill>
            <a:srgbClr val="663300"/>
          </a:solidFill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思考1</a:t>
            </a:r>
          </a:p>
        </p:txBody>
      </p:sp>
      <p:sp>
        <p:nvSpPr>
          <p:cNvPr id="3080" name="Text Box 14"/>
          <p:cNvSpPr/>
          <p:nvPr/>
        </p:nvSpPr>
        <p:spPr>
          <a:xfrm>
            <a:off x="2438400" y="4038600"/>
            <a:ext cx="1219200" cy="457200"/>
          </a:xfrm>
          <a:prstGeom prst="rect">
            <a:avLst/>
          </a:prstGeom>
          <a:solidFill>
            <a:srgbClr val="663300"/>
          </a:solidFill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思考2</a:t>
            </a:r>
          </a:p>
        </p:txBody>
      </p:sp>
      <p:sp>
        <p:nvSpPr>
          <p:cNvPr id="3081" name="Text Box 15"/>
          <p:cNvSpPr/>
          <p:nvPr/>
        </p:nvSpPr>
        <p:spPr>
          <a:xfrm>
            <a:off x="2287588" y="2484210"/>
            <a:ext cx="6710715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 eaLnBrk="1" hangingPunct="1"/>
            <a:r>
              <a:rPr lang="zh-CN" altLang="en-US" sz="2400" b="1">
                <a:solidFill>
                  <a:srgbClr val="000000"/>
                </a:solidFill>
                <a:ea typeface="微软雅黑" panose="020b0503020204020204" pitchFamily="34" charset="-122"/>
              </a:rPr>
              <a:t>如果没有浓硫酸,这个反应就是否能顺利生成酯？</a:t>
            </a:r>
          </a:p>
        </p:txBody>
      </p:sp>
      <p:sp>
        <p:nvSpPr>
          <p:cNvPr id="3082" name="Text Box 16"/>
          <p:cNvSpPr/>
          <p:nvPr/>
        </p:nvSpPr>
        <p:spPr>
          <a:xfrm>
            <a:off x="3810000" y="3961671"/>
            <a:ext cx="4678274" cy="82378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 eaLnBrk="1" hangingPunct="1"/>
            <a:r>
              <a:rPr lang="zh-CN" altLang="en-US" sz="2400" b="1">
                <a:solidFill>
                  <a:srgbClr val="000000"/>
                </a:solidFill>
                <a:ea typeface="微软雅黑" panose="020b0503020204020204" pitchFamily="34" charset="-122"/>
              </a:rPr>
              <a:t>如果改用稀硫酸,不但不吸水反而加水这个反应又会如何进行？</a:t>
            </a:r>
          </a:p>
        </p:txBody>
      </p:sp>
      <p:sp>
        <p:nvSpPr>
          <p:cNvPr id="3083" name="Text Box 17"/>
          <p:cNvSpPr/>
          <p:nvPr/>
        </p:nvSpPr>
        <p:spPr>
          <a:xfrm>
            <a:off x="3200400" y="4952771"/>
            <a:ext cx="5415610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algn="l" eaLnBrk="1" hangingPunct="1"/>
            <a:r>
              <a:rPr lang="zh-CN" altLang="en-US" sz="2400" b="1">
                <a:solidFill>
                  <a:srgbClr val="000000"/>
                </a:solidFill>
                <a:ea typeface="微软雅黑" panose="020b0503020204020204" pitchFamily="34" charset="-122"/>
              </a:rPr>
              <a:t>这个反应将会向分解酯得方向进行。</a:t>
            </a:r>
          </a:p>
        </p:txBody>
      </p:sp>
      <p:sp>
        <p:nvSpPr>
          <p:cNvPr id="3084" name="Text Box 18"/>
          <p:cNvSpPr/>
          <p:nvPr/>
        </p:nvSpPr>
        <p:spPr>
          <a:xfrm>
            <a:off x="781050" y="1066919"/>
            <a:ext cx="1200079" cy="396636"/>
          </a:xfrm>
          <a:prstGeom prst="rect">
            <a:avLst/>
          </a:prstGeom>
          <a:solidFill>
            <a:srgbClr val="663300"/>
          </a:solidFill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ctr" rtl="0" eaLnBrk="1" hangingPunct="1">
              <a:defRPr kumimoji="0"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华文中宋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000000"/>
                </a:solidFill>
                <a:ea typeface="微软雅黑" panose="020b0503020204020204" pitchFamily="34" charset="-122"/>
              </a:rPr>
              <a:t>酯得生成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7" dur="500" fill="hold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 fill="hold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 fill="hold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2" dur="500" fill="hold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8" grpId="0"/>
      <p:bldP spid="3079" grpId="1"/>
      <p:bldP spid="3080" grpId="2"/>
      <p:bldP spid="3081" grpId="3"/>
      <p:bldP spid="3082" grpId="4"/>
      <p:bldP spid="3083" grpId="5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https://d.book118.com/258132123057006023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黑体"/>
        <a:cs typeface="Arial"/>
      </a:majorFont>
      <a:minorFont>
        <a:latin typeface="Arial"/>
        <a:ea typeface="华文中宋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ctr" anchorCtr="0" compatLnSpc="1">
        <a:sp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华文中宋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ctr" anchorCtr="0" compatLnSpc="1">
        <a:sp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华文中宋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6">
      <vt:lpstr>Arial</vt:lpstr>
      <vt:lpstr>Calibri</vt:lpstr>
      <vt:lpstr>宋体</vt:lpstr>
      <vt:lpstr>华文宋体</vt:lpstr>
      <vt:lpstr>华文中宋</vt:lpstr>
      <vt:lpstr>黑体</vt:lpstr>
      <vt:lpstr>Wingdings</vt:lpstr>
      <vt:lpstr>Tahoma</vt:lpstr>
      <vt:lpstr>微软雅黑</vt:lpstr>
      <vt:lpstr>Times New Roman</vt:lpstr>
      <vt:lpstr>Arial Black</vt:lpstr>
      <vt:lpstr>DokChampa</vt:lpstr>
      <vt:lpstr>Office Theme</vt:lpstr>
      <vt:lpstr>PowerPoint Presentation</vt:lpstr>
      <vt:lpstr>复习巩固</vt:lpstr>
      <vt:lpstr>复习巩固----乙酸得物理性质</vt:lpstr>
      <vt:lpstr>复习巩固----乙酸得组成和结构</vt:lpstr>
      <vt:lpstr>复习巩固----乙酸得化学性质</vt:lpstr>
      <vt:lpstr>复习巩固----乙酸得化学性质</vt:lpstr>
      <vt:lpstr>乙酸乙酯</vt:lpstr>
      <vt:lpstr>PowerPoint Presentation</vt:lpstr>
      <vt:lpstr>酯得概念</vt:lpstr>
      <vt:lpstr>酯得存在</vt:lpstr>
      <vt:lpstr>酯得物理性质</vt:lpstr>
      <vt:lpstr>酯得化学性质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2024-08-30T00:12:21.475</cp:lastPrinted>
  <dcterms:created xsi:type="dcterms:W3CDTF">2024-08-29T16:12:21Z</dcterms:created>
  <dcterms:modified xsi:type="dcterms:W3CDTF">2024-08-29T16:12:23Z</dcterms:modified>
</cp:coreProperties>
</file>