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343C90-C608-4AE5-ACBE-C889721FE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9D8538-9ED9-4429-99F3-31EE85EC7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A3C201-2A58-4C7E-A089-8401651359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5870C7-E9DF-4BC3-B8A1-EB18268086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58551F-A62B-45E7-B559-3986F358DD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C23BA8-F714-42D6-B6FB-F3089A8AFA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1CFC6A-F83C-45E4-A20C-026DDFA11D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4E6900-BEBF-4C63-BE1D-792A0172BA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7F834D-7577-4B38-B1D0-DA6BDDEC63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B51A7-A663-4644-803E-12F42D4C4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03F1C-A415-4789-8707-6EEB86A85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13311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规划概念设计方案中的职业发展与继续教育</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2024-01-24</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职业发展概述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继续教育在职业发展中的作用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规划概念设计方案中的职业发展策略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规划概念设计方案中的继续教育策略</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实施职业发展与继续教育的保障措施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89" b="11989"/>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探讨规划概念设计方案中职业发展与继续教育的重要性</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分析当前职业发展与继续教育的现状和挑战</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提出针对性的解决方案和发展策略</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9" y="3903871"/>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介绍职业发展与继续教育的概念、内涵及重要性</a:t>
            </a:r>
            <a:endParaRPr lang="en-US" sz="1100"/>
          </a:p>
        </p:txBody>
      </p:sp>
      <p:sp>
        <p:nvSpPr>
          <p:cNvPr id="9" name="AutoShape 9"/>
          <p:cNvSpPr/>
          <p:nvPr/>
        </p:nvSpPr>
        <p:spPr>
          <a:xfrm>
            <a:off x="3703982" y="3903871"/>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分析当前职业发展与继续教育的现状、问题及挑战</a:t>
            </a:r>
            <a:endParaRPr lang="en-US" sz="1100"/>
          </a:p>
        </p:txBody>
      </p:sp>
      <p:sp>
        <p:nvSpPr>
          <p:cNvPr id="10" name="AutoShape 10"/>
          <p:cNvSpPr/>
          <p:nvPr/>
        </p:nvSpPr>
        <p:spPr>
          <a:xfrm>
            <a:off x="6219054"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探讨规划概念设计方案中职业发展与继续教育的目标、原则及实施路径</a:t>
            </a:r>
            <a:endParaRPr lang="en-US" sz="1100"/>
          </a:p>
        </p:txBody>
      </p:sp>
      <p:sp>
        <p:nvSpPr>
          <p:cNvPr id="11" name="AutoShape 11"/>
          <p:cNvSpPr/>
          <p:nvPr/>
        </p:nvSpPr>
        <p:spPr>
          <a:xfrm>
            <a:off x="8807293"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提出加强职业发展与继续教育的政策建议及保障措施</a:t>
            </a:r>
            <a:endParaRPr lang="en-US" sz="1100"/>
          </a:p>
        </p:txBody>
      </p:sp>
      <p:grpSp>
        <p:nvGrpSpPr>
          <p:cNvPr id="12" name="Group 12"/>
          <p:cNvGrpSpPr/>
          <p:nvPr/>
        </p:nvGrpSpPr>
        <p:grpSpPr>
          <a:xfrm>
            <a:off x="8974532" y="1757233"/>
            <a:ext cx="1867327" cy="1867327"/>
            <a:chOff x="8974532" y="1757233"/>
            <a:chExt cx="1867327" cy="1867327"/>
          </a:xfrm>
        </p:grpSpPr>
        <p:sp>
          <p:nvSpPr>
            <p:cNvPr id="13" name="AutoShape 13"/>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99673" y="2385294"/>
            <a:ext cx="580457" cy="611204"/>
            <a:chOff x="1999673" y="2385294"/>
            <a:chExt cx="580457" cy="611204"/>
          </a:xfrm>
        </p:grpSpPr>
        <p:sp>
          <p:nvSpPr>
            <p:cNvPr id="15" name="Freeform 15"/>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31200" y="2395266"/>
            <a:ext cx="796103" cy="591260"/>
            <a:chOff x="4431200" y="2395266"/>
            <a:chExt cx="796103" cy="591260"/>
          </a:xfrm>
        </p:grpSpPr>
        <p:sp>
          <p:nvSpPr>
            <p:cNvPr id="20" name="Freeform 20"/>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职业发展概述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职业发展是指个人在职业生涯中通过不断学习、实践和提升，实现职业目标、增强职业竞争力和获得职业成功的过程。</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职业发展对于个人和组织都具有重要意义。对于个人而言，职业发展有助于实现自我价值、提升职业地位和获得更好的工作生活平衡；对于组织而言，关注员工职业发展可以提高员工满意度和忠诚度，促进组织绩效和长期发展。</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职业发展的定义与重要性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路径</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职业发展路径包括纵向发展（晋升、承担更高级别职责）、横向发展（跨领域、跨部门发展）和核心发展（提升专业技能和知识）。个人需要根据自身兴趣、能力和组织需求选择合适的职业发展路径。</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阶段</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职业发展通常包括探索阶段、确立阶段、维持阶段和衰退阶段。每个阶段都有不同的特点和任务，需要个人和组织采取相应的策略和措施。</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职业发展阶段与路径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职业规划</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职业规划是指个人在了解自我、职业环境和组织需求的基础上，制定可行的职业目标和发展计划，并通过不断学习、实践和调整，逐步实现职业目标的过程。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职业规划是职业发展的基础和前提，它为职业发展提供了明确的方向和行动计划。同时，职业发展是职业规划的延伸和拓展，它关注个人在职业生涯中的持续成长和进步。因此，职业规划与职业发展是相互依存、相互促进的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职业规划与职业发展的关系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继续教育在职业发展中的作用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提升职业技能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通过继续教育，个人可以不断学习和掌握新的职业技能，提高自己在工作中的专业能力和技术水平，从而更好地适应职业发展的需要。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拓宽职业视野</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继续教育不仅有助于个人在专业技能上的提升，还能够拓宽个人的职业视野，了解更多的行业趋势和发展动态，为未来的职业发展做好准备。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增强职业竞争力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在竞争激烈的职场中，拥有更高的学历和更丰富的知识技能往往意味着更多的职业机会和更高的薪资待遇。继续教育可以帮助个人提升职业竞争力，实现更好的职业发展。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继续教育对职业发展的意义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学历教育</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包括专科、本科、研究生等学历教育，通过系统的课程学习和学术研究，提高个人的学术水平和专业素养。</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职业培训</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针对特定职业或行业进行的培训，包括职业技能培训、职业资格认证培训等，旨在提高个人在特定领域的专业能力和操作水平。</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在线学习</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借助互联网和信息技术，通过在线课程、网络讲座、互动学习等方式进行自主学习和知识更新。</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继续教育的内容与形式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以职业发展为导向</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继续教育应以个人的职业发展规划为导向，结合自身的职业目标和需求，选择适合自己的学习内容和形式。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与职业发展相互促进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继续教育不仅有助于个人在职业发展上的提升，同时职业发展也会为继续教育提供更多的学习机会和资源，形成相互促进的良性循环。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适应职业发展变化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随着社会和经济的发展，职业发展的需求和趋势也在不断变化。继续教育应帮助个人适应这些变化，不断调整和完善自身的知识结构和技能水平，实现可持续的职业发展。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继续教育与职业发展的互动关系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规划概念设计方案中的职业发展策略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https://d.book118.com/258133113057006032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2024-09-09T22:42:59.893</cp:lastPrinted>
  <dcterms:created xsi:type="dcterms:W3CDTF">2024-09-09T14:42:59Z</dcterms:created>
  <dcterms:modified xsi:type="dcterms:W3CDTF">2024-09-09T14:43:01Z</dcterms:modified>
</cp:coreProperties>
</file>