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E65AB-BFE6-4057-8D49-58295A0C1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7EDC7-A2E9-48CB-8DF9-E355E3379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53473-90B6-4336-84A7-06AC1D348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87390-5785-4176-8140-818CBF748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D03B87-87AB-424C-84FF-3CFB58CE2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E5D400-2026-49B6-8916-BD7821417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976EA-A873-4D47-A450-92630ABDD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B5B88-05B2-4EDA-8977-C776BF28C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65AB0-D503-49A1-B3ED-C75274A88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76D2A-E1D7-43C8-90A5-966E26801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8D643-B9CF-4D23-B0CA-B831A8626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34036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预防术中压疮体会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术中压疮预防措施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压疮预防在临床实践中的应用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预防术中压疮的挑战与展望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压疮概述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压疮是由于身体局部组织长时间受压，导致血液循环障碍，局部持续缺血、缺氧、营养不良而引起的组织溃烂和坏死。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压疮的形成与压力、摩擦力和剪切力等物理因素有关，同时营养状况、年龄、体重、体质等个体因素也会影响压疮的发生。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压疮形成原因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压疮不仅给患者带来疼痛和不便，还可能导致感染、败血症等严重后果，影响患者的康复和生活质量。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压疮的危害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压疮定义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使用保护器具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在容易受压的部位使用保护器具，如泡沫垫、气垫等，以减轻压力和摩擦力。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对患者的身体状况、营养状况、活动能力等进行全面评估，确定患者是否存在压疮风险。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合理安置体位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根据手术需要，合理安置患者的体位，减轻局部受压，避免不必要的摩擦和剪切力。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保持皮肤清洁干燥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定期清洁皮肤，保持皮肤干燥，避免潮湿和污垢刺激皮肤。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加强术中监测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密切观察患者的皮肤状况，及时发现并处理压疮风险。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预防术中压疮的措施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3955" b="395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术中压疮需要从多个方面入手，包括术前评估、合理安置体位、使用保护器具、保持皮肤清洁干燥和加强术中监测等。只有全面、细致地做好预防措施，才能有效地降低术中压疮的发生率，保障患者的安全和康复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术中压疮预防措施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对患者的年龄、体重、皮肤状况、手术时间、手术体位等进行全面评估，了解患者发生压疮的风险。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制定预防计划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根据评估结果，制定个性化的压疮预防计划，包括使用适当的体位垫、减压敷料等措施。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向患者及家属介绍压疮的危害和预防方法，提高患者的自我保护意识。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根据手术需要，合理安置患者的体位，确保受压部位得到充分支撑和减压。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合理安置体位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及时擦干汗液、渗液等，保持皮肤干燥，以减少皮肤受压时的摩擦力。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保持皮肤干燥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定期观察患者皮肤状况，记录受压部位的压力分布和持续时间，及时调整减压措施。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定期观察与记录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术中管理措施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及时转运患者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术后及时将患者转运至病房，避免长时间等待或搬运不当造成皮肤受压时间过长。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继续观察与护理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对患者进行持续观察，发现压疮迹象及时采取措施，如使用减压敷料、定期翻身等。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对患者的皮肤状况进行记录，将压疮预防措施和效果反馈给医护人员，不断改进护理方案。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https://d.book118.com/258134036043006040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2024-09-18T15:43:51.248</cp:lastPrinted>
  <dcterms:created xsi:type="dcterms:W3CDTF">2024-09-18T07:43:51Z</dcterms:created>
  <dcterms:modified xsi:type="dcterms:W3CDTF">2024-09-18T07:43:53Z</dcterms:modified>
</cp:coreProperties>
</file>