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B9013B-7B9A-49A7-BF0F-57891DF945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756596-536E-45D6-B792-8BC17EE210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1009E5-E035-4BA4-AE1F-407F9D8980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7307D4-47FA-42F3-8327-C5A058D4F0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6EA8ECB-E007-4ED7-927B-562240EE1C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82D3CE8-B96D-4079-AEC8-6E9A301DA4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DAF7D06-511E-4DC6-A165-E379B85AD5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384ACF-F87F-43C2-B393-163D41011C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FD5644-41BD-4627-AE25-117F5EBA41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03083E-F1B0-441C-A3AB-4D1E7D37B5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B881A6-B796-411D-B842-1369FB4AE4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813411501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垃圾分类知识与城市智能化发展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城市智能化发展背景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垃圾分类与城市智能化的关系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垃圾分类知识普及与教育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城市智能化技术在垃圾分类中的应用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垃圾分类与城市智能化发展的前景展望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863" r="2986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332" r="3333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按照垃圾的成分、属性、利用价值、对环境影响及现有处理方式，分离成同类或异类，并采用不同处置方式的过程。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减少污染、节约资源、促进可持续发展。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垃圾分类意义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垃圾分类的定义与意义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政策推动，试点城市逐步推广，民众参与度逐渐提高。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发达国家普遍实行垃圾分类，制度完善，技术先进。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国内外垃圾分类现状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国外现状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国内现状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民众意识不足、分类标准不统一、处理技术不成熟。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政策扶持、技术创新、市场潜力巨大。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垃圾分类的挑战与机遇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城市智能化发展背景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人口快速增长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随着城市化进程的加速，城市人口快速增长，给城市基础设施和公共服务带来巨大压力。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资源短缺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城市化进程中，资源消耗速度加快，许多城市面临水资源、能源和土地资源短缺的问题。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环境污染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城市化进程中，工业污染、交通污染和生活垃圾污染等问题日益严重，影响城市居民的生活质量和健康。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城市化进程中的挑战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542" r="2454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通过智能化技术，实现城市交通信号的优化控制、交通拥堵的实时监测和疏导等，提高城市交通运行效率。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智能化交通管理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利用智能化技术，实现城市能源消耗的实时监测和调度，提高能源利用效率，促进可再生能源的发展。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智能化能源管理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通过智能化技术，实时监测城市环境质量，及时发现并处理环境污染问题，保障城市居民的健康和生活环境。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智能化环境监测与治理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智能化技术在城市管理中的应用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城市智能化发展的前景与趋势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物联网技术的应用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物联网技术将实现城市各项基础设施的互联互通，为城市智能化发展提供有力支持。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大数据与人工智能的融合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大数据和人工智能技术的融合将进一步提高城市管理的智能化水平，实现更加精准、高效的城市管理。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绿色低碳发展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城市智能化发展将更加注重绿色低碳理念，推动城市的可持续发展。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创新驱动发展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城市智能化发展将以创新为驱动，鼓励新技术、新模式的探索和应用，推动城市的转型升级。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垃圾分类与城市智能化的关系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推动绿色生活方式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倡导居民养成节约、环保、文明的生活习惯，形成绿色低碳的生活和消费模式。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提高资源利用率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通过分类投放、专业回收，实现垃圾减量化和资源化，为城市经济发展提供可持续的资源保障。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减轻环境压力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减少垃圾填埋和焚烧产生的污染，改善城市环境质量，提升居民生活品质。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垃圾分类对城市智能化的推动作用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大数据分析与预测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通过对垃圾产生量、种类等数据的实时监测和分析，为政府制定科学合理的垃圾分类政策提供依据。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智能化监管与执法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借助物联网、云计算等技术手段，建立垃圾分类全流程监管体系，确保分类工作有效落实。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智能识别技术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利用图像识别、语音识别等技术，实现垃圾自动分类和投放指导，提高分类效率和准确性。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8708" r="1870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城市智能化对垃圾分类的促进作用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https://d.book118.com/258134115014006032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2024-09-09T08:32:50.485</cp:lastPrinted>
  <dcterms:created xsi:type="dcterms:W3CDTF">2024-09-09T00:32:50Z</dcterms:created>
  <dcterms:modified xsi:type="dcterms:W3CDTF">2024-09-09T00:32:52Z</dcterms:modified>
</cp:coreProperties>
</file>