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4EE3-365A-443F-83DD-3DD46EA6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3549F-DB1E-4A59-B84E-022E014A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D0108-7167-458B-BA2B-6B45174E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0133B-DB36-4FEE-886B-DD685890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7FE53-7F2F-4502-9BC4-69C4A112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E729C-10FF-49DD-9BF9-2DBCA0EE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C381D-7BD2-44F4-9381-B41B1B5F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DB9E0-6EB8-4A01-9362-75712F89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BC990-D700-4F24-9F80-BEF139A0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00B6A-633F-492B-AC1E-2C3C6E46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23BED-D4CF-4D8A-8DAB-95D45FBD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414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普外科伤口护理业务查房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伤口类型与护理方法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通过查房，对患者的伤口情况进行全面评估，了解伤口愈合情况，识别潜在问题。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评估伤口情况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根据评估结果，制定个性化的伤口护理计划，明确护理目标和方法。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通过查房反馈，不断优化伤口护理措施，提高护理效果，促进伤口愈合。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提高伤口护理质量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医护人员之间可以分享各自在伤口护理中的经验和技巧，相互学习，提高专业水平。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通过查房，医护人员可以交流对伤口护理的看法和心得，加深对伤口护理的理解。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交流心得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查房能够加强医护人员之间的团队协作，提高整体护理效果。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促进医护人员交流与学习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通过及时、专业的伤口护理，提高患者对护理的满意度，增强患者对医护人员的信任感。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通过有效的伤口护理，减轻患者的痛苦和不适感，提高患者的舒适度。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优质的伤口护理能够促进患者伤口的愈合，加速患者的康复进程。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优化患者护理体验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伤口类型与护理方法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急性伤口通常是由于外伤、手术或烧伤等原因造成的，需要及时的清洁和护理。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伤口通常需要及时清洁，去除异物和坏死组织，保持湿润环境，预防感染，促进愈合。对于清洁伤口，一般只需用无菌敷料覆盖保护，避免感染。对于污染或感染的伤口，需要进行清创处理，定期更换敷料，保持引流通畅，控制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慢性伤口通常是由于长期慢性疾病、血液循环障碍等原因造成的，需要耐心细致的护理和长期治疗。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伤口通常需要耐心细致的护理和长期治疗，改善血液循环，控制感染，促进肉芽组织生长。对于长期不愈合的伤口，需要进行细菌培养和药敏试验，选择敏感抗生素进行治疗。同时，需要定期评估患者的营养状况和全身状况，给予必要的营养支持和全身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特殊伤口通常是指一些特殊的疾病或创伤造成的伤口，需要特殊的护理和治疗。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伤口需要根据具体情况进行特殊的护理和治疗。例如，糖尿病足溃疡需要进行控制血糖、改善循环、控制感染等综合治疗；放射性溃疡需要进行控制放射源、促进愈合等治疗；褥疮需要进行定期翻身、保持干燥、预防感染等护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特殊伤口护理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患者信息收集与评估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收集患者基本信息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包括年龄、性别、病史、手术情况等，以便全面了解患者的健康状况。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进行全身状况评估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评估患者的营养状况、免疫力、活动能力等，为制定护理方案提供依据。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了解伤口形成原因及病程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了解伤口形成的原因、时间、发展过程，有助于判断伤口的严重程度和制定护理计划。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记录伤口情况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详细记录伤口的外观、颜色、气味等信息，为后续护理提供依据。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分析伤口状况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根据伤口情况，分析可能存在的并发症和风险，制定相应的护理措施。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检查伤口位置、大小、深度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观察伤口的位置、大小、深度，以及是否有渗出物、红肿、疼痛等症状。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伤口情况观察与记录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https://d.book118.com/258134142115006034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2024-09-13T06:32:19.755</cp:lastPrinted>
  <dcterms:created xsi:type="dcterms:W3CDTF">2024-09-12T22:32:19Z</dcterms:created>
  <dcterms:modified xsi:type="dcterms:W3CDTF">2024-09-12T22:32:21Z</dcterms:modified>
</cp:coreProperties>
</file>