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2C502-32A8-4F09-87E0-CA773A760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DE59C-3973-428F-89E3-604BD325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8EF52-7DBA-4C0D-9EF3-94C2B796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18D28-81CE-44D9-B41B-3D1274A88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80E1F-6279-46EC-83FE-B709D4E09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7E95D-4CC3-4FB9-9D2A-E5A013A2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6E938-976B-4A0C-BD58-9945D27C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3C062-1287-4090-96D6-F370E4F36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4044B-21FB-41B2-97D6-3AB6E7AFA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528AE-4231-40CB-ABDA-D4074AB04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78F29-D56A-45C2-A789-F4D84760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501511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当代大学生廉洁修身的使命与特点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当代大学生廉洁修身的背景与意义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当代大学生廉洁修身的目标与特点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当代大学生廉洁修身面临的问题与挑战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当代大学生廉洁修身的实践与案例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当代大学生廉洁修身的背景与意义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34" r="117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45" r="320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94" r="299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廉洁修身是指个人在生活、学习、工作中保持诚实、公正、廉洁的品质，以及通过自我修养和行为约束来提高自身的道德境界。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廉洁修身包括诚实守信、遵纪守法、公正无私、廉洁奉公等方面的内容，是个人品德和社会责任的综合体现。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廉洁修身的概念与内涵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随着社会经济的发展和多元文化的冲击，大学生面临着更多的诱惑和挑战，一些不良风气如贪污腐败、攀比消费等也在影响着大学生的价值观和行为方式。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高校作为培养未来人才的摇篮，对大学生的廉洁修身教育具有义不容辞的责任。通过课堂教育、校园文化活动等多种形式，加强对大学生的廉洁修身教育，引导他们树立正确的价值观和行为方式。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183" r="61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当代大学生廉洁修身的背景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提高个人素质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通过廉洁修身，大学生可以培养诚实守信、遵纪守法的品质，提高自身的道德境界和人格魅力，为未来的事业发展打下坚实的基础。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大学生是未来社会的中坚力量，他们的行为和态度将对社会产生重要影响。通过廉洁修身，大学生可以树立正确的价值观和行为方式，为社会的和谐稳定做出积极贡献。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推动反腐倡廉建设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大学生是反腐倡廉建设的重要力量。通过廉洁修身教育，可以培养他们的廉洁意识，增强对腐败现象的识别和抵制能力，为反腐倡廉建设注入新的力量。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当代大学生廉洁修身的意义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当代大学生廉洁修身的目标与特点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86" b="13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529" b="55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87" b="276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当代大学生廉洁修身的目标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培养廉洁意识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通过廉洁修身，当代大学生应树立廉洁自律的观念，明确廉洁对个人和社会的重要性，并积极传播廉洁理念。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塑造诚信品质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廉洁修身旨在培养大学生的诚信品质，包括真诚待人、守时守信、承担责任等，以树立良好的社会形象。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提升道德素质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通过廉洁修身，大学生应提高自身的道德素质，遵守社会公德，弘扬正能量，自觉抵制腐败现象，积极参与社会建设。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大学生廉洁修身更强调自主性，即自觉自愿地参与廉洁修身活动，自我约束、自我教育、自我提高。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时代性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当代大学生廉洁修身具有鲜明的时代性。在信息化、数字化、网络化的社会背景下，大学生廉洁修身的内容和方式也应适应时代的发展需求。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大学生廉洁修身不仅仅是理论学习，更注重实践操作，将廉洁理念融入日常生活、学习和工作中，积极参与社会实践和公益活动。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当代大学生廉洁修身的特点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978" r="597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通过课堂教育、讲座、研讨会等多种形式，深入学习廉洁知识，提高对廉洁的认识和理解。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参与社会实践活动，如志愿者服务、公益活动等，将廉洁理念融入实践活动中，培养廉洁品质。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积极参与校园文化建设，参与反腐倡廉主题活动、文艺比赛等，弘扬廉洁精神。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自觉遵守法律法规和社会公德，不违法乱纪、不贪图私利，树立正确的价值观和人生观。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自我约束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当代大学生廉洁修身的方法与途径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当代大学生廉洁修身面临的问题与挑战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一些大学生受到社会不良风气的影响，价值观出现扭曲，对金钱、权力、地位等产生过分追求，容易走上腐败的道路。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76" r="147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价值观扭曲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一些大学生对道德规范和行为准则不够重视，缺乏良好的道德观念和行为习惯，容易在日常生活中出现不道德行为。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道德观念淡薄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250" b="3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一些大学生对法律知识了解不足，法律意识淡漠，对违法行为的后果缺乏足够的认识，容易走上违法犯罪的道路。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法律意识淡漠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当代大学生廉洁修身面临的问题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08" b="21208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当前社会处于转型期，传统道德观念受到冲击，新的价值观念尚未完全形成，大学生在道德选择上存在困难和困惑。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社会转型期的道德困境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信息化时代为人们带来便利的同时，也带来了负面影响，如网络诈骗、虚假信息等，大学生在面对这些诱惑时容易失去警惕。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信息化时代的负面影响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当前教育体制还存在一些不足，如重知识轻德育、重成绩轻素质等，导致一些大学生缺乏廉洁修身意识和能力。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教育体制的不足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当代大学生廉洁修身面临的挑战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高校应该加强对大学生的价值观教育，引导他们树立正确的世界观、人生观和价值观，避免过分追求物质利益而走上腐败道路。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加强价值观教育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高校应该加强对大学生的道德教育，培养他们良好的道德观念和行为习惯，引导他们在日常生活中遵守道德规范和行为准则。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强化道德教育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高校应该加强对大学生的法律知识教育，让他们了解法律的基本知识和违法行为的后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普及法律知识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当代大学生廉洁修身问题的解决方案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当代大学生廉洁修身的实践与案例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坚持诚实守信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大学生在生活和学习中，应时刻牢记诚实守信的道德准则，做到言行一致，遵守诺言。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反对考试作弊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在考试中，应遵守考试纪律，不作弊、不抄袭，以真实的成绩证明自己的实力。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拒绝学术不端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在学术研究中，应遵循学术规范，不抄袭、不造假，以严谨的态度进行学术研究。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当代大学生廉洁修身的实践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https://d.book118.com/258135015117006022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2024-08-28T23:50:38.321</cp:lastPrinted>
  <dcterms:created xsi:type="dcterms:W3CDTF">2024-08-28T15:50:38Z</dcterms:created>
  <dcterms:modified xsi:type="dcterms:W3CDTF">2024-08-28T15:50:40Z</dcterms:modified>
</cp:coreProperties>
</file>