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E345B4-83E4-4780-B0C6-E7B111381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E5C1CE-55E6-4D75-9F85-ADDA66725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4495-1651-49B8-BE90-1D4EAA835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9B6F8-34C7-4CFC-B68F-02304B117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83EE5B-4D7A-4BF5-B5CF-CB7AFDBE5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BB7E8D-5C5A-4EB5-9D75-A7E333588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811F58A-F7D2-4C3D-9AF4-B113B6F0F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6A9FF-04DA-4B23-AE8D-B262A2BF5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DF1430-D807-477F-91A2-24E70479D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A8718-C2CA-4907-BF2E-63BBC732A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F18628-CC97-4769-BA8C-20702D0F7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135036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合同法对法人和个人的约束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法人在合同法中的地位与责任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个人在合同法中的地位与责任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合同法对法人和个人行为的约束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合同法对法人和个人约束的意义与价值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合同法是调整平等主体之间商品交换关系的法律规范的总称，它规定了合同的订立、效力、履行、变更、转让、终止以及违约责任等一般规则。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合同法通过规范合同当事人的权利和义务，保护当事人的合法权益，维护社会经济秩序，促进社会主义现代化建设。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合同法的作用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17" r="1721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195" r="1719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920" r="1892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78" r="1897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合同法的基本原则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合同当事人的法律地位平等，一方不得将自己的意志强加给另一方。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当事人依法享有自愿订立合同的权利，任何单位和个人不得非法干预。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当事人应当遵循公平原则确定各方的权利和义务。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当事人行使权利、履行义务应当遵循诚实信用原则。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自愿原则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诚实信用原则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合同法的适用范围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如政府采购合同、劳动合同等，这些合同由其他相关法律进行规范。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不适用于非平等主体之间订立的行政合同和劳动合同等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包括买卖合同、赠与合同、借款合同、租赁合同等。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适用于平等主体之间订立的民事合同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包括中外合资经营企业合同、中外合作经营企业合同、中外合作勘探开发自然资源合同等。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适用于具有涉外因素的民事合同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法人在合同法中的地位与责任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4" r="316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法人是具有民事权利能力和民事行为能力，依法独立享有民事权利和承担民事义务的组织。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根据《中华人民共和国合同法》的规定，法人包括企业法人、事业单位法人、社会团体法人等。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法人的定义及类型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法人权利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法人在合同法中享有签订合同、履行合同、请求履行合同等权利，同时享有合同变更、解除、终止等权利。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法人应当遵守法律、行政法规的规定，履行合同义务，维护合同当事人的合法权益。同时，法人还应当履行社会责任，积极履行法定义务和道德义务。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000" r="27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法人的权利与义务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法人违法行为的法律责任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如果法人违反合同约定，不履行或者不完全履行合同义务，应当承担违约责任，包括继续履行、采取补救措施、赔偿损失等。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侵权责任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如果法人的行为侵犯了他人的合法权益，应当承担侵权责任，包括停止侵害、排除妨碍、消除危险、赔偿损失等。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行政责任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如果法人的行为违反了行政法规的规定，应当承担行政责任，包括警告、罚款、没收违法所得、责令停产停业、吊销许可证等。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刑事责任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如果法人的行为触犯了刑法规定，构成犯罪的，应当承担刑事责任，包括罚金、拘役、有期徒刑等。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个人在合同法中的地位与责任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具备完全民事行为能力的个人，可以独立签订合同并承担合同责任。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个体工商户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167" r="19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农村承包经营户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708" r="11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以个人或家庭为单位从事工商业经营的自然人，享有与自然人相同的合同权利与义务。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以家庭为单位承包集体土地或国有土地从事农业生产的个人，其合同权利与义务参照自然人。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个人的定义及类型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486" b="12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053" b="1705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075" b="1007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个人的权利与义务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签订合同的权利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个人有权与法人或其他个人自愿、平等地签订合同，约定双方的权利和义务。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履行合同的义务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个人应当按照合同约定全面履行自己的义务，包括交付标的物、支付价款、提供劳务等。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变更和解除合同的权利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在符合法定或约定条件的情况下，个人有权请求变更或解除合同。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个人违反合同约定未履行或未完全履行义务的，应当承担继续履行、采取补救措施或者赔偿损失等违约责任。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缔约过失责任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个人在订立合同过程中违反诚实信用原则给对方造成损失的，应当承担损害赔偿责任。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无效合同责任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个人签订的合同被认定为无效后，因该合同取得的财产应当予以返还；不能返还或者没有必要返还的，应当折价补偿。有过错的一方应当赔偿对方因此所受到的损失，双方都有过错的，应当各自承担相应的责任。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个人违法行为的法律责任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https://d.book118.com/258135036015006032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2024-09-09T09:22:20.226</cp:lastPrinted>
  <dcterms:created xsi:type="dcterms:W3CDTF">2024-09-09T01:22:20Z</dcterms:created>
  <dcterms:modified xsi:type="dcterms:W3CDTF">2024-09-09T01:22:22Z</dcterms:modified>
</cp:coreProperties>
</file>