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8CE00-52D6-4514-9CEE-0B8FAC30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5E634-EE72-44E1-A98A-EB5E5FFC7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96BA2-0503-4209-84EB-C88FB47E3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D3958-5B69-4FDF-970A-C68493AFE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91735-0F44-43FC-81FF-00471838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71F8D-35FF-4C3D-A5FB-A9CE2A7B7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B9216-D784-4875-99EE-C59CB9FC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62873-1E0F-44BE-84F9-13B9FD4B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B7828-9C7F-4527-9106-85669CE7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44F98-438F-48F4-B701-E97FE930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DCD9-40C2-4E84-BDB8-BC6B0477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5110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中医诊断技术在眼科疾病中的预防与保健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中医诊断技术在眼科疾病预防中的应用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中医诊断技术在眼科疾病保健中的作用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中医诊断技术与现代眼科医学的结合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中医诊断技术在眼科疾病中的优势与不足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中医诊断技术历史悠久，具有独特的理论体系和诊断方法，在眼科疾病的预防与保健方面具有重要作用。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随着现代生活方式的改变，眼科疾病发病率逐年上升，且年轻化趋势明显，对人们的视力和生活质量造成严重影响。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中医诊断技术注重整体观念和辨证论治，能够针对不同个体提供个性化的预防和治疗方案，对眼科疾病的防治具有重要意义。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中医诊断技术简介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详细询问患者症状表现、发病时间、病情变化等，为辨证提供依据。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通过听取患者主诉、病史及家族史等信息，分析病因病机。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通过观察患者眼部形态、色泽、分泌物等变化，判断病情寒热虚实。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通过脉诊、按诊等手法，了解患者体内气血阴阳的盛衰变化。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近视、远视、散光等屈光不正问题在青少年中高发，且度数逐年加深。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白内障、青光眼等老年性眼病发病率随年龄增长而上升。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干眼症、视疲劳等与现代生活方式密切相关的眼病日益增多。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眼科疾病防治需求迫切，中医诊断技术在预防保健方面具有广阔应用前景。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中医诊断技术在眼科疾病预防中的应用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望诊在眼科疾病预防中的应用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眼神的明亮与黯淡可以反映脏腑精气盛衰和病情轻重。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眼色的变化可以诊断机体脏腑、气血、阴阳的变化。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眼形的改变可以辅助诊断眼部及全身疾病。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眼球运动、眼睑开合等眼态异常也是诊断疾病的依据。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观察眼神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观察眼色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观察眼形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观察眼态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患者语音的高低、强弱等变化，可以推断正气盛衰和疾病轻重。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眼部分泌物、排泄物的气味异常，可帮助诊断眼部疾病。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嗅气味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闻诊在眼科疾病预防中的应用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727" b="247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问视力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问疼痛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问病史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询问患者视力变化，可了解脏腑功能盛衰和病情轻重。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询问患者眼部疼痛性质、程度和部位，有助于诊断眼部疾病。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详细了解患者既往病史和家族病史，有助于预防遗传性眼病。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问诊在眼科疾病预防中的应用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切诊在眼科疾病预防中的应用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通过切脉诊断脏腑功能盛衰和气血运行情况，为预防眼科疾病提供依据。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触摸眼部周围穴位和经络，了解气血流通情况，预防眼部疾病。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中医诊断技术在眼科疾病保健中的作用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针对不同体质和病情，制定个性化治疗方案。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通过望、闻、问、切四诊合参，全面评估患者病情。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根据辨证结果，选择适当的中药、针灸等治疗方法。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辨证施治在眼科疾病保健中的应用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https://d.book118.com/258135110112006035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2024-09-14T15:48:15.436</cp:lastPrinted>
  <dcterms:created xsi:type="dcterms:W3CDTF">2024-09-14T07:48:15Z</dcterms:created>
  <dcterms:modified xsi:type="dcterms:W3CDTF">2024-09-14T07:48:17Z</dcterms:modified>
</cp:coreProperties>
</file>