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7407E-FACB-47EC-A7EB-ABD486CA3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7376F-BC68-4CCD-8AAD-F3DD820D4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C6A47-217B-46F3-AD23-BF66A606E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027B9-E6B0-4A7B-AECB-66238C91A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17391A-1D8E-43C3-B7D8-DF0984F28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AA237-A2F2-4E29-84CA-E734C685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20B1C5-3356-45F2-8B1B-24B57F71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ADC28-AAFF-46A8-8621-CCCEF70B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A15C2-A7EE-4719-8080-3224A21F3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91346-8623-4AFF-A58D-17A2EA12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779AA-E777-4346-B699-FE5EEE668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6072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护士进修汇报心理健康护理的策略与实践经验分享与讨论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心理健康护理策略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推动心理健康护理专业化发展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通过分享讨论，促进心理健康护理领域的专业交流和知识更新。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提升护士心理健康护理能力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通过进修学习和实践经验分享，提高护士对心理健康问题的认识和应对能力。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应对日益增长的心理健康需求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随着社会压力增加，心理健康问题日益突出，护士需要掌握相关技能以更好地服务患者。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介绍心理健康护理的定义、目标和基本原则，为后续内容提供理论支持。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心理健康护理的基本概念和原则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阐述护士在心理健康护理中的职责和作用，包括评估、干预和转介等。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护士在心理健康护理中的角色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分享在心理健康护理实践中的经验、教训和有效策略，包括沟通技巧、心理干预方法和团队协作等。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心理健康护理的实践经验和策略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探讨当前心理健康护理面临的挑战，如资源不足、社会认知度低等，并提出未来发展方向和建议。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心理健康护理策略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开展针对不同人群的心理健康教育活动，提高公众对心理健康的认识和重视程度，增强心理韧性。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心理评估与筛查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通过定期进行心理评估，及时发现潜在的心理问题和高危人群，为早期干预提供依据。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压力管理与应对技巧培训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教授有效的压力管理技巧和应对策略，帮助人们更好地应对生活中的挑战和压力。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提供个性化的心理咨询和支持，帮助患者解决心理问题，增强自信心和应对能力。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心理咨询与支持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采用认知行为疗法、人本取向疗法等心理治疗方法，帮助患者调整不良思维和行为模式，缓解症状。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在必要时，合理使用抗抑郁药、抗焦虑药等药物，帮助患者稳定情绪，改善症状。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康复计划制定与执行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根据患者的具体情况，制定个性化的康复计划，并进行有效的执行和调整。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生活技能训练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帮助患者提高生活技能，如社交技能、自我照顾能力等，以便更好地适应社会和生活。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家庭与社会支持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鼓励家庭和社会对患者提供支持和关爱，帮助患者建立良好的社会支持系统，促进康复。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康复性策略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https://d.book118.com/258136072034006044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2024-09-24T05:25:51.864</cp:lastPrinted>
  <dcterms:created xsi:type="dcterms:W3CDTF">2024-09-23T21:25:51Z</dcterms:created>
  <dcterms:modified xsi:type="dcterms:W3CDTF">2024-09-23T21:25:53Z</dcterms:modified>
</cp:coreProperties>
</file>