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42EE4-F902-4D81-B699-2F5CA1B19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C0D00-8C8B-4FE6-BE84-84FE3B6E9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22382-524E-4ED1-A2EE-B3BAD41BE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E5479-E56F-4149-8670-B76EF6FEA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AC147E-F05B-497F-9A82-83FE4E8AD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C36AC-EA86-4084-9091-D413F327A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64971-FE2B-4BCB-8123-043478D3C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FCD7A-A5B0-425E-AEEA-A7DCC7CE2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FF1FD-EF2F-49C8-A6FC-7CA23AF7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798F1-9590-436B-AA35-C04598E6E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56388-0824-46E4-9771-4280A03EF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7051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脑电信号分析与医学诊断的研究与应用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脑电信号基础知识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医学诊断中脑电信号分析技术应用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基于机器学习的脑电信号自动分类识别方法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深度学习在复杂场景下脑电信号解析挑战及解决方案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脑电信号是大脑神经元活动的直接反映，包含了丰富的生理和病理信息，对于研究大脑功能和诊断神经系统疾病具有重要意义。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随着医疗技术的不断发展，对于神经系统疾病的诊断和治疗需求也越来越高。脑电信号分析作为一种非侵入性的诊断方法，具有广泛的应用前景。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医学诊断的需求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脑电信号的重要性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国外在脑电信号分析方面起步较早，已经形成了较为完善的理论体系和技术方法。目前，国外的研究主要集中在脑电信号的特征提取、分类识别、可视化等方面，并取得了一系列重要成果。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脑电信号分析方面的研究相对较晚，但近年来发展迅速。目前，国内的研究主要集中在脑电信号的预处理、特征提取、分类识别等方面，并取得了一定的成果。但与国外相比，国内在脑电信号分析的理论和技术方面仍有待进一步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本文旨在通过深入研究脑电信号的分析方法和技术，提高神经系统疾病的诊断准确性和治疗效果。同时，通过探讨脑电信号与神经系统疾病之间的关系，为相关领域的研究提供新的思路和方法。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将从以下几个方面展开研究：（1）脑电信号的预处理和特征提取；（2）基于机器学习的脑电信号分类识别；（3）脑电信号可视化技术在医学诊断中的应用；（4）脑电信号分析在神经系统疾病诊断和治疗中的实际应用。通过以上研究，本文期望能够为相关领域的研究和应用提供有价值的参考和借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脑电信号基础知识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大脑皮层中大量神经元的活动导致离子浓度变化，从而产生电流。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突触传递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704" r="217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电场效应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12" r="1201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神经元之间通过突触进行信息传递，突触前膜释放神经递质，突触后膜接收并产生电位变化。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大脑中的神经元活动产生的电流在周围组织中形成电场，从而可以被电极检测到。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脑电信号产生原理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76" r="1557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大脑在无外界刺激时产生的脑电信号，具有不同的节律和波形，如α波、β波等。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自发脑电信号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大脑在受到特定刺激时产生的脑电信号，如视觉、听觉等刺激诱发的脑电反应。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诱发脑电信号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与特定事件或刺激相关的脑电信号变化，如P300电位等。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事件相关电位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脑电信号分类和特点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使用脑电图仪（EEG）等设备进行脑电信号的采集，通常需要将电极放置在头皮上。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34" r="1003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对采集到的脑电信号进行预处理，如滤波、去噪等，以提取有用的信息。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从处理后的脑电信号中提取特征，如波形、频率、幅度等，用于后续的分析和诊断。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脑电信号采集与处理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医学诊断中脑电信号分析技术应用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神经系统疾病辅助诊断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脑电信号分析技术还可以应用于其他神经系统疾病的辅助诊断，如帕金森病、阿尔茨海默病等。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脑功能评估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通过对脑电信号的分析，可以评估大脑的功能状态，如认知功能、运动功能等。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通过分析脑电信号中的异常放电现象，可以辅助医生对癫痫进行准确诊断。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癫痫等神经系统疾病诊断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脑电信号分析技术还可以用于评估精神障碍类疾病的治疗效果。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抑郁症、焦虑症辅助诊断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脑电信号分析技术可以帮助医生判断患者是否存在抑郁症、焦虑症等精神障碍类疾病。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精神疾病分型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通过对脑电信号的特征提取和分析，可以对精神疾病进行分型，为个性化治疗提供依据。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精神障碍类疾病辅助诊断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https://d.book118.com/258137051112006026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2024-09-04T02:54:08.479</cp:lastPrinted>
  <dcterms:created xsi:type="dcterms:W3CDTF">2024-09-03T18:54:08Z</dcterms:created>
  <dcterms:modified xsi:type="dcterms:W3CDTF">2024-09-03T18:54:10Z</dcterms:modified>
</cp:coreProperties>
</file>