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30BBD-FC20-4D67-A89D-53D44E59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A311-8BE2-495F-836D-67F01A05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5F4C8-16A4-42AB-B0F0-1A38F556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C8B3D-60A4-465B-8181-B1FCD250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5D10F-A1CF-45B7-9E1E-5FA21D7E2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7F852-BE0B-4ADC-B865-12C7A837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7DE64-5B45-4221-811C-5637ABB0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6A38E-231E-43CA-86EC-B60A14DE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E618-4692-48F0-9223-EB9EFDB09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33C09-2242-4310-B411-223E8671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023D1-3FED-4008-B622-5C5966B1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007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设计小汽车教案大班反思总结\n## 1.教案设计与实施背景\n### 1.1大班幼儿特点及需求分析\n### 1.2小汽车主题的选择与意义\n### 1.3教案设计与实施的目标与期望\n## 2.教案内容组织与实施\n### 2.1活动目标与内容安排\n### 2.2教学方法与手段的运用\n### 2.3活动流程与时间安排\n## 3.幼儿表现与教师指导\n### 3.1幼儿在活动中的表现与反馈\n### 3.2教师指导策略与效果\n### 3.3幼儿互动与合作情况的分析\n## 4.教案实施后的反思与总结\n### 4.1教案实施中的优点与不足\n### 4.2幼儿发展与教育目标的达成度\n### 4.3改进措施与建议\n## 5.附录：教案设计与实施的具体资料\n### 5.1教案设计与实施的大纲与详案\n### 5.2活动所需教具与材料清单\n### 5.3幼儿作品展示与评价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设计小汽车教案大班反思总结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教案设计与实施背景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大班幼儿特点及需求分析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组合 1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5-6岁幼儿，处于大班阶段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认知能力逐渐增强，好奇心重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善于模仿，喜欢参与实践活动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组合 1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对交通工具的兴趣浓厚，尤其是小汽车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需要通过实践活动，提高动手能力和创造力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渴望与同伴合作，共同完成任务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主题选择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小汽车作为常见的交通工具，贴近幼儿生活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可以围绕小汽车展开丰富的实践活动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有利于培养幼儿的观察能力、创造力和团队协作能力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主题意义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通过设计教案，引导幼儿了解小汽车的结构和功能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培养幼儿对交通工具的兴趣，激发探索欲望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为幼儿提供丰富的实践活动，促进其全面发展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小汽车主题的选择与意义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教案设计与实施的目标与期望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让幼儿了解小汽车的基本结构和功能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培养幼儿的观察能力、动手能力和创造力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促进幼儿与同伴的互动与合作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期望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通过实践活动，让幼儿感受到小汽车的乐趣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培养幼儿对交通工具的热爱，激发探索欲望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为幼儿提供一个展示自我、发挥创造力的平台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教案内容组织与实施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活动目标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了解小汽车的基本结构和功能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能够用各种材料制作小汽车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愿意与同伴合作，共同完成任务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内容安排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知识讲解：介绍小汽车的基本结构和功能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实践操作：用各种材料制作小汽车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分组合作：幼儿分组完成任务，展示作品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活动目标与内容安排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启发式教学：引导幼儿主动探索，发现问题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示范法：教师示范操作，幼儿模仿学习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分组合作：幼儿分组完成任务，培养团队协作能力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教学手段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多媒体课件：展示小汽车图片和视频，激发兴趣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实物展示：展示各种制作材料，引导幼儿观察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互动游戏：通过游戏，让幼儿更好地理解小汽车的结构和功能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教学方法与手段的运用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开始环节：导入活动，激发幼儿兴趣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知识讲解：介绍小汽车的基本结构和功能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实践操作：用各种材料制作小汽车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分组合作：幼儿分组完成任务，展示作品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结束环节：总结活动，引导幼儿思考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活动流程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开始环节：5分钟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知识讲解：15分钟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分组合作：20分钟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结束环节：5分钟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活动流程与时间安排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幼儿表现与教师指导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幼儿在活动中的表现与反馈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积极参与活动，表现出浓厚的兴趣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能够认真观察，了解小汽车的基本结构和功能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能够用各种材料制作小汽车，发挥创造力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通过观察和提问，了解幼儿的理解程度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及时给予指导和帮助，确保活动顺利进行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鼓励幼儿与同伴合作，共同完成任务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https://d.book118.com/258140073011006040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设计小汽车教案大班反思总结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2024-09-18T04:19:01.642</cp:lastPrinted>
  <dcterms:created xsi:type="dcterms:W3CDTF">2024-09-17T20:19:01Z</dcterms:created>
  <dcterms:modified xsi:type="dcterms:W3CDTF">2024-09-17T20:19:03Z</dcterms:modified>
</cp:coreProperties>
</file>