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B269DC-D3E6-4830-B4B4-D96034299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95828E-3721-4BE8-A8EC-A9535A449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E81A8-CEAC-4C51-8F4B-923A041CD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5C8B19-6124-4AA3-8B3C-EF56EF742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18E62B-DD33-4F20-8893-217E0F646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75C31B-3BF0-4086-B169-4C70E54D4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B91A1F-DF15-413B-BA74-8B16C8D9D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25049D-4C22-4AA1-B0EF-4A5B957BC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18BC2A-016B-4387-A9C6-DFC8449C0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15C43-C80B-4CAE-AC72-3728FE1A6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951468-9C13-4638-A6CF-0D21AFE55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14007614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统计学例题-集中趋势指标分析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众数分析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集中趋势指标的比较与选择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37" r="324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956" r="299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949" r="2794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通过对集中趋势指标的分析，可以了解数据分布的中心位置和离散程度，进一步揭示数据的分布规律。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揭示数据分布规律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集中趋势指标是统计学中常用的一类指标，可以为决策者提供有关数据特征的重要信息，帮助决策者做出更加科学合理的决策。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为决策提供依据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算术平均数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35" r="1335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集中趋势指标的概念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算术平均数是所有观察值的总和除以观察值的个数，用于反映一组数据的平均水平。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中位数是将一组数据按大小顺序排列后，位于中间位置的数，用于反映一组数据的中心位置。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众数是一组数据中出现次数最多的数，用于反映一组数据的集中趋势。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所有观察值之和除以观察值的个数，适用于数值型数据。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算术平均数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几何平均数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调和平均数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646" b="1264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各观察值连乘积的n次方根，适用于经对数转换后呈对称分布的数值型数据。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各观察值倒数的算术平均数的倒数，适用于具有倒数关系的数据。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均值的计算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均值受极端值影响较小，能较好地反映一组数据的集中趋势。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886" r="7886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886" r="7886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743" r="1174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当数据发生变化时，均值也会相应发生变化。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不同组数据的均值具有可加性，可用于分析总体数据的集中趋势。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可加性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均值的性质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描述数据分布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比较差异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预测趋势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均值的应用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通过计算均值可以了解一组数据的平均水平，进而描述数据的分布特征。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通过比较不同组数据的均值，可以分析各组之间的差异及其显著性。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在工业生产等领域中，通过计算产品的均值可以控制产品的质量水平。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利用历史数据的均值进行预测，可以推测未来数据的可能变化趋势。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首先，将一组数据按照从小到大的顺序进行排列。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对数据进行排序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计算数据的个数，记为N。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确定数据个数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若N为奇数，则中位数是位于中间位置的数值；若N为偶数，则中位数是中间两个数值的平均数。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计算位置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中位数的计算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稳定性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中位数对于极端值的影响较小，因此具有较好的稳定性。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代表性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当数据分布较为均匀时，中位数能够较好地代表数据的集中趋势。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可比性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不同数据集的中位数可以进行比较，以判断其集中趋势的差异。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中位数的性质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中位数可用于描述数据的分布情况，特别是当数据呈现偏态分布时，中位数能够更准确地反映数据的集中趋势。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描述数据分布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通过观察中位数与其他统计量（如均值、四分位数等）的关系，可以检测数据中的异常值。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异常值检测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在决策分析中，中位数可用于评估风险、制定预算等。例如，在投资决策中，可以计算历史收益率的中位数来评估投资项目的潜在收益。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决策分析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33" r="2183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中位数的应用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https://d.book118.com/258140076142006034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2024-09-13T14:57:24.274</cp:lastPrinted>
  <dcterms:created xsi:type="dcterms:W3CDTF">2024-09-13T06:57:24Z</dcterms:created>
  <dcterms:modified xsi:type="dcterms:W3CDTF">2024-09-13T06:57:26Z</dcterms:modified>
</cp:coreProperties>
</file>