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5113D-6F07-4214-82CB-91CC803F3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DA3FF-824E-41CF-B4EB-7C733D34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1E5BB-AF8D-43E0-AC87-74B213C6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6A949-5B82-4267-9C23-7CB41A28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6762C9-FC69-466D-8FFB-02F7FAF8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42DF2-7946-484D-A031-F1560340D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40F99-429A-4388-BF34-378D6DA9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B27A4-E1E7-4DD6-96C6-C126EB63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75D58-9448-4573-9951-7214B91DC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75928-C7BF-43B4-8C1D-256074AB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8BC8B-10FC-4573-A4D0-6320F97E7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1011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文化创意产业导论·文化创意产业的布局与规划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文化创意产业布局原则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文化创意产业规划方法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布局与规划中的关键问题及解决策略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文化创意产业是指依靠创意人的智慧、技能和天赋，借助于高科技对文化资源进行创造与提升，通过知识产权的开发和运用，产生出高附加值产品，具有创造财富和就业潜力的产业。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文化创意产业具有高知识性、高附加值、强融合性等特征。它推崇创新，强调文化艺术对经济的支持与推动，是新时代经济发展的重要引擎。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文化创意产业经历了从无到有，从小到大的发展历程。随着科技的不断进步和人们精神文化需求的日益增长，文化创意产业逐渐成为了全球经济发展的新亮点。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当前，文化创意产业正在全球范围内蓬勃发展，形成了多元化的产业格局。各国政府纷纷出台相关政策，支持文化创意产业的发展，为其提供了良好的发展环境。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文化创意产业的核心价值在于创新和创意。它通过对文化资源的深度开发和利用，创造出具有独特魅力和市场价值的产品和服务，满足了人们日益增长的精神文化需求。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文化创意产业的发展对于推动经济转型升级、提高国家文化软实力、促进国际文化交流等方面具有重要意义。同时，它也为社会提供了更多的就业机会和创业空间，成为了推动社会经济发展的重要力量。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文化创意产业布局原则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在布局文化创意产业时，应充分考虑当地的历史、文化、民俗等特色，保护和传承地域文化。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尊重地域文化特色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利用地域资源优势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促进地域经济发展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根据地域的自然资源、人力资源、技术资源等优势，发展具有地域特色的文化创意产业。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通过文化创意产业的布局，带动当地相关产业的发展，提高地域经济发展水平。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产业集聚原则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打造文化创意产业园区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建设具有集聚效应的文化创意产业园区，吸引相关企业入驻，形成产业链上下游的紧密合作。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加强企业间协作与交流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鼓励文化创意企业之间的合作与交流，实现资源共享、优势互补，提高整体竞争力。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发挥龙头企业带动作用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培育具有行业影响力的龙头企业，发挥其示范引领作用，带动中小企业发展。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93" b="23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在文化创意产业布局过程中，要遵循生态环境保护原则，实现产业发展与生态环境保护的和谐共生。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注重生态环境保护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鼓励文化创意产业的技术创新、模式创新和管理创新，推动产业不断向高端化、智能化、绿色化方向发展。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推动产业创新升级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加强文化创意产业人才培养和引进，建立完善的人才激励机制，为产业的可持续发展提供有力的人才保障。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培养可持续发展的人才队伍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文化创意产业规划方法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挖掘市场机会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根据市场需求和市场趋势，挖掘潜在的市场机会，为文化创意产业的布局和规划提供依据。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通过市场调研、问卷调查等方式，了解消费者对文化创意产品的需求、偏好和消费习惯。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结合宏观经济、社会文化和科技发展等因素，预测文化创意产业的发展趋势和未来市场热点。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对地区内的文化资源、人才资源、技术资源等进行全面评估，明确资源优势和劣势。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20" r="1742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评估资源禀赋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根据资源评估结果，制定针对性的资源配置方案，实现资源的高效利用和优化配置。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通过资源整合、产业链构建等方式，培育良好的文化创意产业生态，促进产业的协同发展。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培育产业生态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资源配置优化法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出台针对性的产业政策，包括财政扶持、税收优惠、金融支持等，为文化创意产业的发展提供政策保障。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制定产业政策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完善文化创意产业相关的法律法规，保护知识产权，规范市场秩序，为产业的健康发展提供法律保障。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加强法规建设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通过政策引导和财政支持，鼓励社会资本进入文化创意产业，推动产业的快速发展。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引导社会投资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政策法规引导法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https://d.book118.com/258141011002006042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2024-09-20T22:48:30.796</cp:lastPrinted>
  <dcterms:created xsi:type="dcterms:W3CDTF">2024-09-20T14:48:30Z</dcterms:created>
  <dcterms:modified xsi:type="dcterms:W3CDTF">2024-09-20T14:48:33Z</dcterms:modified>
</cp:coreProperties>
</file>