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74B752-6A9A-48B0-92F5-02DCF219C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2F63A-F398-4A2F-8539-3299EC89AB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BF79B3-7991-4EF0-B1E8-A54189DC2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1C03B0-A85E-4204-B0AF-B67370D48E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009EA2-5F6B-4607-9A4A-34B5C55962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EA0414-D708-49D1-87CB-98D4E3F54F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5DA002-13A8-4655-A86A-4BAEC48F17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9F6CBB-EBD6-4B85-A07B-BC1439A5C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6AAE4E-3ED6-4DFF-BBF0-A0BE41B037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3D058-65A2-4579-8A52-52C8867C3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D5302B-0A69-4DAB-AB62-E28D2607C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14113013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58劳动力市场的供求关系研究报告</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劳动力市场概述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劳动力供给分析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劳动力需求分析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劳动力市场供求平衡分析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劳动力市场政策研究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劳动力市场的供求关系直接影响到企业的生产经营和劳动力资源的配置，进而对经济增长、就业和社会稳定产生重要影响。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劳动力市场供求关系是影响经济发展的重要因素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随着经济全球化和技术进步的加速发展，劳动力市场的供求关系正在发生深刻变化，如技能需求变化、劳动力流动增加等，需要深入研究以适应新形势。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当前劳动力市场供求关系面临新的挑战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 r="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通过对劳动力市场供求关系的深入研究，揭示其运行机制和影响因素，为政府、企业和劳动者提供决策参考，促进劳动力市场的平衡发展。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本研究将重点关注58同城等招聘平台上的劳动力市场供求关系，分析不同行业、地区和技能等级的劳动力供求状况及变化趋势。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研究目的和范围</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研究范围</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研究方法和数据来源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本研究将采用文献研究、实证分析和案例研究等方法，综合运用经济学、社会学、统计学等相关理论，对劳动力市场供求关系进行深入剖析。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数据来源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本研究的数据主要来源于58同城等招聘平台发布的招聘信息和求职者信息，同时结合国家统计局、人力资源和社会保障部等政府部门发布的相关数据进行综合分析。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劳动力市场概述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劳动力市场定义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劳动力市场是指劳动力供给与需求双方通过一系列交易活动实现劳动力资源配置的场所和机制。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劳动力市场构成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劳动力市场主要由劳动力供给方（劳动者）、劳动力需求方（用人单位）以及政府、工会等第三方力量构成。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劳动力市场的定义和构成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劳动力市场具有资源配置、价格发现、信息传递、风险分散等功能。</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劳动力市场作用</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劳动力市场在促进就业、调节收入分配、推动经济发展等方面发挥着重要作用。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劳动力市场功能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劳动力市场的功能和作用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劳动力市场的类型和特点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根据劳动力市场的不同特点，可以将其分为完全竞争劳动力市场、不完全竞争劳动力市场、垄断劳动力市场等类型。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劳动力市场类型</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劳动力市场具有动态性、多样性、复杂性等特点。同时，不同国家和地区的劳动力市场也存在差异，如发达国家和发展中国家的劳动力市场在结构、制度等方面存在显著差异。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劳动力市场特点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劳动力供给分析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经济发展水平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经济发展水平高的地区和行业往往能吸引更多的劳动力供给，同时也能提供更好的劳动条件和薪酬待遇。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人口数量和结构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人口总量、年龄结构、性别比例等直接影响劳动力供给的数量和质量。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教育程度高的劳动力往往具有更高的生产力和技能水平，因此教育水平对劳动力供给的质量和效率有重要影响。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劳动力供给的影响因素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劳动力供给结构的变动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随着经济结构的调整和技术进步，不同行业和职业的劳动力需求也会发生变化，从而导致劳动力供给结构的变动。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劳动力供给质量的变动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随着教育水平的提高和职业技能培训的加强，劳动力供给的质量也会不断提高。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劳动力供给总量的变动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随着人口总量的增长和人口结构的变化，劳动力供给总量也会发生相应的变化。</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劳动力供给的变动趋势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人口预测法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通过对人口数量、年龄结构、性别比例等人口因素的预测，推算出未来劳动力供给的数量和质量。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经济模型法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通过建立经济模型，分析经济发展趋势和产业结构变化对劳动力需求的影响，进而预测未来劳动力供给的变化趋势。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调查统计法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通过对企业和个人的调查统计，了解当前劳动力市场的供求状况和变化趋势，为预测未来劳动力供给提供参考依据。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劳动力供给的预测方法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劳动力需求分析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https://d.book118.com/258141130133006023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2024-08-30T16:53:54.283</cp:lastPrinted>
  <dcterms:created xsi:type="dcterms:W3CDTF">2024-08-30T08:53:54Z</dcterms:created>
  <dcterms:modified xsi:type="dcterms:W3CDTF">2024-08-30T08:53:56Z</dcterms:modified>
</cp:coreProperties>
</file>