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4EB67-CA82-4C58-90FB-A5EB87895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FFF9C-D70D-4504-B06E-662133FED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AC1C3-042C-40F9-A70E-1BDC85C2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E77DE-957A-4D7A-A7DA-CB8463ED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0E38E-F8C4-4BA2-B046-465DFE59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25CD6-3EC8-434E-9ECF-22D8F2A1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D6BBBD-2F4D-4A49-BC94-F388BBC5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AC31B-71DB-4426-B261-59773409A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4D7BD-71ED-4C6C-A527-EE4B0EDD2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7956D-7B0B-467F-855D-362FB194D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6864E-70C2-4457-AECD-27EBBA55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42061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如何制作护理服务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护理服务是指为满足个体或群体的生理、心理和社会等方面的需求，通过运用护理专业的知识和技能，为服务对象提供安全、舒适、专业的护理服务的过程。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护理服务涵盖了临床护理、社区护理、康复护理、老年护理等多个领域，其目标是提高服务对象的健康水平和生活质量。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64" r="286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优质的护理服务能够提高患者的治疗效果和生活质量，减轻家庭和社会的负担，促进社会的和谐发展。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护理服务是医疗保健体系的重要组成部分，对于保障人民的健康和生命安全具有重要意义。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8" r="1612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根据服务对象的不同，护理服务可以分为临床护理、社区护理、康复护理、老年护理等类型。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根据服务内容的不同，护理服务可以分为基础护理、专科护理、特需护理等类型。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根据服务方式的不同，护理服务可以分为集中式护理、分散式护理、居家护理等类型。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评估患者的健康状况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了解患者的病史、病情、年龄、性别等情况，以便为患者制定个性化的护理计划。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评估患者的认知情况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了解患者的认知能力、语言能力、沟通能力等情况，以便更好地与患者进行交流和护理。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了解患者的情绪、性格、生活习惯等情况，以便更好地关注患者的心理需求。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确定护理人员的工作职责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明确护理人员的职责和工作内容，确保护理工作的顺利进行。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制定紧急情况处理方案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针对可能出现的紧急情况，制定相应的处理方案，确保患者的安全。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根据评估结果制定护理计划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根据患者的具体情况，制定个性化的护理计划，包括护理目标、护理措施、护理时间等。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按照护理计划，采取相应的护理措施，包括日常护理、病情监测、心理支持等。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保持与患者的沟通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与患者保持良好的沟通，关注患者的需求和反馈，及时调整护理计划。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详细记录护理过程和患者的反应，为后续的监控和反馈提供依据。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定期评估护理效果，了解患者的病情变化和反应，及时调整护理计划。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333" r="22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监控护理效果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了解患者对护理服务的满意度和意见，及时处理和改进。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收集患者反馈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根据监控和反馈结果，总结经验和不足，不断改进护理服务的质量和效率。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总结经验和改进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https://d.book118.com/258142061010006047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2024-09-28T05:07:18.975</cp:lastPrinted>
  <dcterms:created xsi:type="dcterms:W3CDTF">2024-09-27T21:07:18Z</dcterms:created>
  <dcterms:modified xsi:type="dcterms:W3CDTF">2024-09-27T21:07:21Z</dcterms:modified>
</cp:coreProperties>
</file>