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5179D0-75E7-4BDA-8A01-DE60D8A58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AE1969-88A6-4EDA-8A42-AAD19E0A6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486179-38EA-4465-B768-3C970881CA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0D29E7-29F6-464A-97B7-285E36DB5E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E16A0B-DE4E-4B35-BC2B-8D8C8DF442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C666A1-AE80-47CD-9BFA-755D58AE12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EB0BBA-7A38-4A20-B9E9-AE898A0491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110CB8-573C-4DEE-9B70-4886D7C9F4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12D15D-FE0B-4F2B-9CCE-FFF9A536F4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657D7C-3FF4-400E-8ACC-A581122580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2B6848-64BC-4D9F-927B-E801C7F284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14214005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货币银行学信用和利息课件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利息理论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现代信用形式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利息和利率的决定因素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利率的风险结构和期限结构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信用和利率的应用</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信用概述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618" b="1561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信用的定义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信用是一种借贷行为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信用是在商品交换和货币流通的基础上产生的，是价值运动的一种特殊表现形式，它体现着一定的生产关系。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信用是价值的单方面转移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信用表现为一种借贷行为，借贷双方的价值转移构成了信用的基本特征。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信用是一种承诺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信用是一种承诺，这种承诺是建立在双方信任的基础上的。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商业信用</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商业信用是指工商企业之间相互提供的、与商品交易直接相联系的信用形式。</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银行信用是指银行或其他金融机构以货币形态提供的间接信用。</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国家信用是指国家作为债务人或债权人，利用政治强制力量或法律手段，通过税收、财政支出等渠道筹集资金，进行财政活动或提供国家服务所形成的债务或债权。</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消费信用是指企业、银行或其他金融机构向消费者个人提供的直接用于生活消费的信用。</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银行信用</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国家信用</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消费信用</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信用的形式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信用通过借贷关系，把闲置的货币资金转化为生产和流通领域中的货币资本，使社会资本得以充分利用。</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融资功能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通过调节货币资金在社会各部门、各企业之间的分配，实现社会资源的有效配置。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调节功能</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292" r="8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通过扩大国际贸易和对外投资，促进国际经济合作，实现国际收支平衡。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创汇功能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信用的功能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利息理论</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利息与风险和不确定性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利息也反映了风险和不确定性，因为未来的收益存在不确定性，所以投资者需要获得一定的回报来补偿这种风险。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利息与资源配置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利息通过影响投资者的投资决策，进而影响资源的配置，使得资源能够从低效率的用途转移到高效率的用途。</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利息是货币的时间价值</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利息是货币在一定时间内产生的增值，本质上是货币的时间价值，即未来的货币价值高于当前的货币价值。</a:t>
            </a:r>
          </a:p>
        </p:txBody>
      </p:sp>
      <p:pic>
        <p:nvPicPr>
          <p:cNvPr id="10" name="Picture 10"/>
          <p:cNvPicPr>
            <a:picLocks noChangeAspect="1"/>
          </p:cNvPicPr>
          <p:nvPr/>
        </p:nvPicPr>
        <p:blipFill>
          <a:blip r:embed="rId2"/>
          <a:srcRect l="13583" r="1358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利息的本质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复利</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复利是指本金产生的利息在下一个计息周期中加入本金一起计算利息，计算公式为“本息=本金×(1+利率)^时间”。</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简单利息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简单利息是指按照固定的利率和时间间隔计算的利息，计算公式为“利息=本金×利率×时间”。</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现值和未来值</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现值是指未来一定数量的货币在今天的价值，而未来值是指现在一定数量的货币在未来某个时间点的价值。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125" r="9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利息的计算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利息可以激励人们进行储蓄，并将储蓄转化为投资，进而促进经济增长和发展。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储蓄和投资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250" r="15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价格水平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利息可以作为风险管理工具，例如固定利率的债券可以用来对冲通货膨胀的风险。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利息可以影响价格水平，例如高利率可以抑制通货膨胀，反之亦然。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利息的作用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现代信用形式</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商业信用是指企业之间在商品交易中，以延期付款或预付款的方式进行资金融通的行为。</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商业信用定义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商业信用的主要形式包括应付账款、应付票据和预收货款等。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商业信用的形式</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商业信用具有自偿性和直接性，它是企业间直接的借贷行为，与商品生产和流通有直接联系。</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商业信用的特点</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商业信用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银行信用是指银行或其他金融机构以货币形态提供的信用。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银行信用定义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银行信用主要通过贷款、贴现、透支和担保等形式实现。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银行信用的形式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银行信用具有广泛性和间接性，它可以通过银行和其他金融机构的媒介作用，将资金提供给更广泛的企业和个人。</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银行信用的特点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银行信用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https://d.book118.com/258142140055006044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2024-09-24T12:45:03.160</cp:lastPrinted>
  <dcterms:created xsi:type="dcterms:W3CDTF">2024-09-24T04:45:03Z</dcterms:created>
  <dcterms:modified xsi:type="dcterms:W3CDTF">2024-09-24T04:45:05Z</dcterms:modified>
</cp:coreProperties>
</file>