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325DA-4A34-4BBB-A6D0-BB4A801A1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A2934-4DA7-4435-8481-65C813599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A1C32-A88F-4112-948D-B4A3FAB43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37036E-40E3-4DF4-BC59-100CE8056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FB608B-156F-4DC7-822C-495A64B18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379C30-9744-4C0D-9AE2-658CA69F9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ADFB63-DE1C-4F73-ADC9-F9DD4F58A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78DFB-D833-47CD-AD01-65F1CC3FA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8AAF3-7BBB-4932-A144-EA267E62A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7BF6A-10CF-4BB6-A347-0E13FFC32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D7A0F-EA02-4C1F-AA82-9F8401107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4306503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康复科PBL护理查房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PBL护理查房介绍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康复科PBL护理查房实践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PBL护理查房在康复科的应用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PBL护理查房的反思与展望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PBL护理查房介绍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PBL护理查房的定义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它强调以病例为核心，以问题为引导，通过多学科合作，提高护士的临床思维和解决问题的能力。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PBL护理查房是一种以问题为基础的学习方式，通过实际病例的讨论和问题解决，促进护士的自主学习和团队协作能力。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PBL护理查房的目的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提高护士的临床思维能力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通过病例讨论，使护士能够从实际病例中发现问题、分析问题和解决问题，提高临床思维能力。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促进团队协作能力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PBL护理查房需要多学科合作，通过团队讨论和协作，提高护士的团队协作能力。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提高护理服务质量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通过学习和讨论，使护士能够更好地掌握患者病情和护理要点，提高护理服务质量和患者满意度。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对讨论结果进行总结和反馈，强调重点和难点，促进护士的学习和成长。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组织护士进行小组讨论，分享观点和经验，提出解决方案。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组织护士收集相关资料和文献，为讨论做准备。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选择病例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选择具有代表性的康复科病例，确保病例具有讨论价值和教学意义。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提出问题和目标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根据病例情况，提出相关问题和需要达到的学习目标。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PBL护理查房的流程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康复科PBL护理查房实践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选择具有代表性的病例，涉及多种疾病类型和康复需求，以便学生全面了解康复护理的多样性。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病例选择标准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病例可来源于医院、社区康复中心、养老院等医疗机构，确保学生接触到各种康复场景。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病例来源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围绕病例展开讨论，包括患者病情、康复目标、护理措施等，促进学生深入了解康复护理的实践应用。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采用小组讨论、角色扮演等形式，鼓励学生积极参与，提高病例讨论的实效性。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病例讨论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讨论方式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根据病例讨论的结果，结合患者实际情况，制定个性化的护理计划。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包括康复目标、护理措施、预期效果等，确保计划的针对性和可操作性。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计划内容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https://d.book118.com/258143065032006035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2024-09-13T23:04:19.258</cp:lastPrinted>
  <dcterms:created xsi:type="dcterms:W3CDTF">2024-09-13T15:04:19Z</dcterms:created>
  <dcterms:modified xsi:type="dcterms:W3CDTF">2024-09-13T15:04:21Z</dcterms:modified>
</cp:coreProperties>
</file>