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72AFF-7B4A-495C-B01E-B9D185D80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C117A-46AF-4A81-959D-CBBEF34E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703A0-40D8-40E5-89CD-F7CAEEFC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4B182-4BC2-4735-B0A9-AFDF19EA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ACCAB-5E87-4028-8D3D-449CAA09A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35E5F1-FE88-4693-A16E-FBB27DA0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9E16B-CA5E-4880-B11B-98E1CBAC5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23FC5-279F-4076-BCED-9A794E71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16E4A-B399-4B5A-AB2D-A94A3D2C2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43592-A523-465A-8C0F-872BEB2A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357EB-4623-4154-9FC9-CA85DA331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3131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旅行必备安全小贴士，防患未然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行前准备与规划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个人财物安全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交通安全与出行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饮食安全与卫生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应急处理与求助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行前准备与规划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在出发前，仔细阅读目的地相关的旅行指南，了解当地的安全状况、紧急联系方式以及潜在风险。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查阅旅行指南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及时关注我国驻目的地国家使领馆发布的安全提醒和通知，以获取最新的安全信息和建议。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关注使领馆通知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50" r="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利用互联网资源，如旅游论坛、社交媒体等，了解目的地的实时动态和游客反馈，以便更好地评估安全风险。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查询在线资源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了解目的地安全信息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备份护照和签证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在出发前，将护照和签证的复印件或电子版备份在电子设备或云端存储中，以防原件丢失。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保存紧急联系方式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将家人、朋友或旅行社的紧急联系方式保存在手机或笔记本中，以便在需要时及时联系。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记录行程细节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详细记录行程安排、住宿地址、交通方式等关键信息，并告知至少一名亲友，以便在紧急情况下寻求帮助。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备份重要文件及联系方式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合理安排行程时间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根据目的地的实际情况，合理安排行程时间，避免在夜间单独行动或前往偏远地区。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选择安全住宿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在选择住宿时，优先考虑安全因素，选择信誉良好的酒店或民宿，并了解当地的住宿安全规定和注意事项。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避免高风险地区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在选择旅行目的地时，尽量避免前往存在安全隐患或政治不稳定的地区。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合理安排行程与住宿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个人财物安全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不要将所有现金集中放在一处，建议将现金分散存放在不同的口袋或钱包中，以降低一旦丢失全部现金的风险。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分散存放现金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在出发前，将信用卡的紧急联系电话和卡号记录在安全的地方，以便在信用卡丢失或被盗时及时联系银行挂失。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备份信用卡信息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在住宿时，使用酒店提供的保险箱存放贵重物品，并确保在离开房间时随时锁好门窗。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锁好贵重物品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保管好现金、信用卡及贵重物品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避免在公共场所过于显露财富，如佩戴昂贵的珠宝或手持大量现金。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低调携带财物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注意周围环境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避免深夜独自外出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时刻保持警惕，留意周围可疑人员或异常情况，特别是在拥挤或人流密集的地方。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在夜间尽量避免独自外出，特别是在不熟悉的地方，以降低被抢劫或袭击的风险。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避免在公共场所露财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917" b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确认交易信息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在进行支付前，仔细核对交易信息，如收款方、金额等，确保信息准确无误，避免因误操作导致经济损失。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使用信誉良好的支付平台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在进行在线支付时，选择知名度高、信誉良好的支付平台，以确保交易安全。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为支付账户设置复杂且不易被猜到的密码，并定期更换密码，以增强账户的安全性。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使用安全支付方式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交通安全与出行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在行驶过程中，务必遵守当地的交通规则，如限速、交叉路口、行人优先等。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不酒驾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饮酒后，人的反应能力和判断力会受到影响，酒后驾车极易引发交通事故，因此切勿酒后驾车。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不疲劳驾驶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长时间驾驶容易导致疲劳，从而引发交通事故。如果感到疲劳，应及时停车休息，确保自身和他人的安全。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遵守交通规则，不酒驾、不疲劳驾驶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72" r="7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在出行时，应选择正规的交通工具，如公共汽车、出租车、地铁等，以确保自身安全。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选择正规交通工具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黑车通常没有合法的营运手续，车辆状况无法保证，而且可能存在安全隐患。因此，应尽量避免乘坐黑车。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避免黑车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选择正规交通工具，避免黑车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https://d.book118.com/258143131010006024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2024-08-30T22:53:37.281</cp:lastPrinted>
  <dcterms:created xsi:type="dcterms:W3CDTF">2024-08-30T14:53:37Z</dcterms:created>
  <dcterms:modified xsi:type="dcterms:W3CDTF">2024-08-30T14:53:39Z</dcterms:modified>
</cp:coreProperties>
</file>