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3CFB1-D40B-498D-9843-76232E5D4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9CC35-DD46-40D1-8FFA-E43AF7384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A83CE-8DC2-4363-B3D1-73497740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E6BE5-6B1B-4459-9F58-3B764636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13321-BC78-40D0-94E0-EAF742BBF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5F7DF-8139-4374-9E6F-0A249278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1F999-C0F1-453F-ACC4-997CEF93D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23FCD-2BC2-4692-BAF8-EB774BA2B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68F7A-D09F-4C04-878C-389EE6D44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E7A47-06C2-4EE9-A40C-D90D15A51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153B9-3466-45E5-AA54-F61A5A58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00304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清洁护理概述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家庭清洁护理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公共场所清洁护理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特殊场所的清洁护理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清洁护理概述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清洁护理是指通过各种方法去除物体表面的污渍、尘埃、细菌等，使其恢复至原始状态的过程。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清洁护理对于维护公共卫生、提高生活质量、保障健康等方面具有重要意义。通过清洁护理，可以减少细菌传播、预防疾病，同时还能提高物品的使用寿命和美观度。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632" r="2863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包括日常的扫除、洗涤、除尘等，目的是保持家庭环境的卫生和整洁。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家庭清洁护理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869" b="1586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专业清洁护理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工业清洁护理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指针对特定场所或物品的深度清洁护理，如医院清洁、酒店清洁、地毯清洗等。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针对工厂、设备、生产线等进行的清洁护理，以确保生产环境的卫生和产品质量。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随着人们对清洁护理需求的增加，专业的清洁护理服务逐渐兴起，提供更高效、更专业的清洁护理服务。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服务专业化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随着科技的发展，清洁护理行业也在不断创新，如使用机器人进行清洁护理，提高工作效率和清洁效果。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随着人们对环保意识的提高，清洁护理行业也在逐渐向环保转型，如使用环保清洁剂、回收利用废弃物等。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针对不同场所和物品的特殊需求，提供个性化的清洁护理服务，以满足客户的特殊需求。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清洁护理基础知识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63" r="262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根据不同材质和污渍选择合适的清洁剂，如肥皂水、洗洁精、酒精等。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针对不同材质和需求选择合适的护理用品，如柔软剂、防尘罩、保养油等。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清洁剂与护理用品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71" r="141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先清除大颗粒灰尘，再使用适当的清洁剂清洗，最后用清水冲洗干净。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根据不同材质选择合适的护理方法和用品，如木质地板需定期打蜡、皮质沙发需定期涂抹保养油。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清洁护理的步骤与技巧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78" r="27978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091" b="1009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不同材质的清洁与护理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使用肥皂水或洗洁精清洗，避免使用酸性或碱性清洁剂。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使用柔软的棉布擦拭，避免使用硬质工具或含有酒精的清洁剂。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定期涂抹保养油，避免长时间暴露在阳光下或高温环境中。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定期清洗，注意保持干燥，避免长期折叠或受压。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玻璃和陶瓷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木质地板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皮质沙发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布艺沙发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家庭清洁护理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家庭环境的清洁与护理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875" r="1387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定期清扫地面、家具表面，保持空气清新，避免尘螨滋生。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除日常清扫外，注意床铺、被褥的清洁和除螨，保持室内空气流通。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重点清洁油烟机、灶台、餐具等，定期对厨房进行全面大扫除。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清洁马桶、浴缸、洗脸盆等，保持干燥，预防细菌滋生。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567" r="10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定期清洗滤网、散热片，保持空气流通，避免细菌滋生。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清洁内部、外部表面，检查密封条是否完好，保持干燥。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定期清洗内桶、排水管道，保持机器干燥，延长使用寿命。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洗衣机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用专用清洁剂擦拭屏幕，避免使用酒精等刺激性液体。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电视、电脑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家用电器的清洁与护理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https://d.book118.com/265000304220011042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2024-09-03T22:06:57.450</cp:lastPrinted>
  <dcterms:created xsi:type="dcterms:W3CDTF">2024-09-03T14:06:57Z</dcterms:created>
  <dcterms:modified xsi:type="dcterms:W3CDTF">2024-09-03T14:06:59Z</dcterms:modified>
</cp:coreProperties>
</file>