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24AAF-AF51-4338-B508-A8A27249B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1AEE0-081F-464D-A004-BF9782EBE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FE045-7DF0-4119-A174-51735FE42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5CFC1-4043-43C6-A4E1-068E18B1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C9A258-295D-4369-A11F-B1E40E864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65782-7272-48BA-8C40-2546464D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A9156-C0C3-4CEF-A384-1B43446ED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1604C-5556-4CEE-A6AB-4FB931AA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F1C1F-DC2F-416A-8778-0C87C5813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6BAD1-D1B8-4192-8ED9-07B21152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1E0C-2733-44FA-AACA-25036DD1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01223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商品价格波动风险评估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应对商品价格波动的策略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评估商品价格波动对企业经营的影响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商品价格波动是企业经营过程中不可避免的风险之一，对企业盈利能力和经营稳定性产生重要影响。因此，对商品价格波动进行风险评估，有助于企业及时了解风险状况，采取相应措施进行风险管理。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为企业决策提供参考依据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商品价格波动风险评估结果可以为企业制定采购、生产、销售等决策提供重要参考依据，帮助企业合理安排生产经营活动，降低风险损失。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本次评估主要针对企业所经营的商品，包括原材料、半成品和产成品等。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评估时间范围为企业最近一个会计年度内的商品价格波动情况。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主要包括商品价格波动趋势分析、影响因素识别、风险等级划分及应对措施制定等方面。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商品价格波动的定义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这种波动可能受到多种因素的影响，包括市场供需关系、宏观经济环境、政策因素等。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商品价格波动是指商品价格在一定时间内上下变动的现象。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政府的贸易政策、价格管制、税收政策等也会对商品价格波动产生影响。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当市场需求大于供应时，商品价格上涨；反之，当市场供应大于需求时，商品价格下跌。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通货膨胀、利率变动、汇率波动等宏观经济因素都会对商品价格产生影响。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商品价格波动的原因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长期趋势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周期性波动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不规则波动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商品价格波动的类型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由于技术进步、生产效率提高等因素导致的商品价格的长期变动趋势。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由于季节性因素（如气候、节假日等）导致的商品价格的季节性波动。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由于经济周期的变化导致的商品价格的周期性波动。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由于突发事件（如自然灾害、政治事件等）导致的商品价格的不规则波动。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确定敏感因素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识别影响商品价格波动的主要因素，如市场需求、供应情况、汇率变动等。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设定参数范围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为各敏感因素设定合理的参数范围，以模拟不同情境下的价格波动情况。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分析敏感程度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通过计算各因素在参数范围内变动时，商品价格波动的幅度和频率，评估各因素的敏感程度。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基于历史数据、市场趋势和专家判断，构建多种可能发生的情景，包括乐观、悲观和基准情景等。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构建情景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在各情景下，预测商品价格的未来走势和波动范围。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预测价格波动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比较不同情景下的预测结果，分析商品价格波动可能带来的风险和挑战。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构建极端但可能发生的压力情景，如市场需求骤减、供应中断等。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583" r="25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设定压力情景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在压力情景下，模拟商品价格的波动情况，包括最大跌幅和持续时间等。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测试价格波动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根据压力测试结果，评估市场参与者在极端情况下的风险承受能力和应对措施。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评估风险承受能力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商品价格波动对企业的影响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https://d.book118.com/265001223241011110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2024-09-16T02:43:48.553</cp:lastPrinted>
  <dcterms:created xsi:type="dcterms:W3CDTF">2024-09-15T18:43:48Z</dcterms:created>
  <dcterms:modified xsi:type="dcterms:W3CDTF">2024-09-15T18:43:50Z</dcterms:modified>
</cp:coreProperties>
</file>