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F77BD-BE01-4EEC-BE70-B399A8B4A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0A090-7C36-49F7-A146-60B6E83F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1FF4E-2F5D-4B75-8444-5237EABD2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0836C-3E8F-4C35-ABD9-17B38BF99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A99A1-9AA5-487A-B9AF-794E5D6D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FF619-ADFF-47BF-A799-04C041670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E6DD4-BBAA-457E-B2BA-EDE91E64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E053D-048F-40BF-A013-3522E64A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A4D81-C39F-4627-B40D-066D08D3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DA272-6890-4AE4-A68A-B984232F9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60F1C-CD21-4208-9B14-000FFBDFF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013311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工程项目技术方案优化案例分析通用课件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工程项目技术方案优化理论概述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案例一：某桥梁工程的技术方案优化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案例二：某建筑工程的技术方案优化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案例三：某隧道工程的技术方案优化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案例四：某水利工程的技术方案优化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通过案例分析，深入了解工程项目技术方案的优化过程，提高工程技术人员的方案优化能力。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随着科技的发展和市场竞争的加剧，工程项目技术方案的优化已成为提高企业竞争力的关键。通过对成功案例的分析，可以总结出优化过程中的经验和教训，为实际工程项目提供参考。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选择的案例应具有代表性，能够反映技术方案优化的共性问题。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案例应具有实用价值，能够为工程技术人员的实际工作提供指导。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案例应包括技术方案优化的全过程，包括问题的提出、分析、实施和效果评估。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案例应能启发工程技术人员的创新思维，促进对新技术、新方法的探索和应用。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工程项目技术方案优化理论概述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技术方案优化是指对工程项目的技术方案进行全面评估，通过改进和优化设计，提高技术方案的可行性和实施效果，降低项目成本和风险，提升项目整体效益的过程。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技术方案优化的目标是实现技术先进、经济合理、安全可靠、环保节能等综合效益的最大化。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技术方案优化定义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技术方案优化流程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对筛选出的技术方案进行详细评估，包括技术可行性、经济合理性、环境影响等方面。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根据需求分析结果，设计多种技术方案，并进行初步评估和筛选。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明确技术方案优化的目标和要求，分析项目需求和约束条件。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根据评估结果，对技术方案进行优化改进，包括调整设计方案、改进工艺流程、选用更合适的设备材料等。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实施与监控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将优化的技术方案付诸实施，并加强过程监控和效果评估，及时调整和改进。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466" r="144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关注新技术、新工艺、新材料的应用，提高技术方案的先进性和创新性。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对技术方案进行全面的经济性评估，包括投资成本、运营成本、效益等方面的分析。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充分考虑技术方案实施过程中可能出现的风险和问题，制定相应的风险控制措施和应对策略。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加强团队成员之间的沟通与协作，充分发挥团队的整体优势，提高技术方案优化的效率和效果。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技术方案优化中的关键因素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案例一：某桥梁工程的技术方案优化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https://d.book118.com/265001331134011040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2024-08-31T12:28:32.416</cp:lastPrinted>
  <dcterms:created xsi:type="dcterms:W3CDTF">2024-08-31T04:28:32Z</dcterms:created>
  <dcterms:modified xsi:type="dcterms:W3CDTF">2024-08-31T04:28:34Z</dcterms:modified>
</cp:coreProperties>
</file>