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B2EA3-8733-4772-9F89-C98B491B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4B0E8-5057-4AB7-8F70-1803C9A5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6B8B5-7B00-4E83-98AB-198057C2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88D52-D01B-42FE-BC9F-33161158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858CB-2F3F-4A47-A630-C81A8ACF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16285-F36F-4973-9093-3149F22A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1B31B-BCC8-43E5-85B5-BB448A034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58B26-DB92-4444-9EA7-552EB954B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D3869-B691-463C-B0A2-CD733B68E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EB061-C206-4ED3-B197-2EF96617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B97BF-44AF-4A00-B31D-0B87CA34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0200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ppt课件子宫肌瘤教学查房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子宫肌瘤的典型病例分享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子宫肌瘤的常见问题与解答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子宫肌瘤是女性生殖系统最常见的良性肿瘤，由平滑肌和结缔组织组成。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根据肌瘤生长部位可分为宫体肌瘤和宫颈肌瘤；根据肌瘤与子宫肌层的关系可分为黏膜下肌瘤、肌壁间肌瘤和浆膜下肌瘤。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38" b="16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子宫肌瘤的确切病因尚未完全明确，可能与女性激素、遗传、干细胞等因素有关。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激素依赖性肿瘤，在雌激素和孕激素的刺激下生长，同时可能涉及多种细胞因子和信号通路的调控。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子宫肌瘤的症状取决于肌瘤的大小、位置和数量，常见症状包括月经改变、腹部包块、压迫症状、不孕等。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通过妇科检查、超声检查、磁共振成像（MRI）等手段进行诊断，确诊需要进行病理组织学检查。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53" r="12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通过调节激素水平，抑制子宫肌瘤的生长，但长期使用可能带来副作用。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如消炎痛和米非司酮，可以缓解症状，但并不能根治子宫肌瘤。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非激素类药物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8" r="2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肌瘤剔除术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适用于希望保留生育功能的年轻患者，将肌瘤剔除，保留子宫。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全子宫切除术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适用于不希望保留生育功能或怀疑肌瘤恶变的患者，切除子宫及附件。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子宫动脉栓塞术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通过栓塞子宫动脉使肌瘤缺血坏死，从而达到治疗目的。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高强度聚焦超声波治疗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利用超声波的热效应使肌瘤组织凝固坏死。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冷冻治疗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用液氮冷冻肌瘤组织，使其坏死脱落。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子宫肌瘤的预防与保健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https://d.book118.com/265002000141011112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2024-09-18T21:00:21.291</cp:lastPrinted>
  <dcterms:created xsi:type="dcterms:W3CDTF">2024-09-18T13:00:21Z</dcterms:created>
  <dcterms:modified xsi:type="dcterms:W3CDTF">2024-09-18T13:00:23Z</dcterms:modified>
</cp:coreProperties>
</file>