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77252-6CDC-4CBC-983A-8D52CA42D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03E4B-6C20-4EC2-AA12-5B9CC3704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AB806-033E-486E-B03E-11E885B1F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6C50E-7239-4FF0-BD78-9281CB2FA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AD6134-F805-44C5-B456-8B71A6DCD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0B5F3D-BC4F-4A3C-AAF2-52F00B037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0F975B-4C40-49B5-B64A-F268B50E3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2BC83-473F-4C69-950E-87E4D186F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1D85B-9A3C-45E6-88E7-5A5609971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D08C5-027F-494A-9631-2B5861C8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E81A7-EF04-4EC6-8547-92AD6ABAD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6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032031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运动饮料项目融资计划书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营销策略与销售网络布局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团队建设与管理层介绍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合作意向表达与洽谈安排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运动饮料市场现状及趋势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运动饮料市场近年来持续增长，市场规模不断扩大，预计未来几年将保持稳健增长。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随着健康意识的提高和运动人群的增加，消费者对运动饮料的需求不断增加，尤其是对具有功能性和健康属性的运动饮料。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运动饮料市场呈现出多元化、个性化和专业化的趋势，消费者对产品的口感、营养、功能等方面有更高的要求。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运动人群、健身爱好者、运动员、户外工作者等。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口感清爽、快速补充能量、提高运动表现、促进身体恢复等。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目标客户群体与需求特点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国内外知名运动饮料品牌，如红牛、佳得乐、脉动等。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品牌知名度高、市场份额大、产品线丰富、营销手段多样。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产品同质化严重、创新不足、价格较高等。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运动饮料市场仍有较大的增长空间，特别是在功能性、健康属性等方面有创新的产品将有更大的市场机会。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市场竞争激烈，需要不断创新和提高产品品质，同时需要关注政策法规的变化和消费者需求的变化。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产品研发与品牌建设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差异化包装设计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采用独特、醒目的包装设计，突出产品特点，提升产品辨识度。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提供个性化定制服务，满足不同消费者群体对口味、营养需求等方面的特殊需求。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新型运动饮料配方研发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针对运动员及健身人群需求，研发具有快速补充能量、提高运动表现、促进恢复等功能的创新配方。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产品创新及差异化策略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组建具备丰富经验和专业知识的研发团队，包括营养学、食品科学、生物工程等领域的专家。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专业研发团队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配备国际先进的研发设备和实验室，确保产品研发的高质量和高效率。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先进研发设备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积极寻求与国内外知名科研机构、高校等的合作，整合优势资源，提升研发实力。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研发团队组成与实力展示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将产品定位为高品质、健康、时尚的运动饮料品牌，突出产品的专业性和创新性。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综合运用广告、公关、社交媒体等多种传播手段，提升品牌知名度和美誉度。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多元化传播途径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针对不同目标消费者群体，制定精准营销策略，提高营销效果。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品牌定位及传播途径选择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15" r="96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对研发过程中的创新成果及时申请专利保护，确保技术独占性。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注册具有显著性和独特性的商标，保护品牌形象和品牌价值。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商标注册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与合作方签订严格的合同约束和保密协议，确保技术秘密不被泄露。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合同约束与保密协议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建立完善的知识产权维权机制，积极应对侵权行为，维护企业合法权益。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维权机制建立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检测包装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对产品进行质量检测，包括外观、口感、营养成分等，合格后进行包装。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灌装封口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将杀菌后的混合液灌装到包装瓶中，并进行封口。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杀菌处理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通过高温或紫外线等方式对混合液进行杀菌处理，确保产品卫生安全。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挑选高质量的原料，包括水、糖、酸度调节剂、电解质、维生素等。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混合搅拌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将原料按照一定比例混合，并通过搅拌器搅拌均匀。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选用高效、稳定、易操作的自动化生产线设备，包括混合搅拌器、杀菌机、灌装机、封口机、检测设备等。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根据市场需求和生产能力，合理规划生产批次和产量，确保产品质量和生产效率。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设备选型及产能规划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采用集中采购方式，与优质供应商建立长期合作关系，确保原材料质量和供应稳定性。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选择具有相关资质认证、信誉良好、价格合理的供应商，定期对供应商进行评估和调整。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原材料采购策略及供应商选择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建立科学的库存管理制度，根据生产计划和销售预测合理设置库存水平，避免原材料和产品积压。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选择专业的物流公司进行配送合作，确保产品及时、准确送达客户手中。同时，建立完善的物流跟踪系统，及时掌握货物动态和客户反馈。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库存管理和物流配送方案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营销策略与销售网络布局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与大型超市、便利店、健身房等合作，将产品置于显眼位置，增加消费者购买机会。同时，定期举办路演、试饮等活动，提升品牌知名度。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利用电商平台（如天猫、京东等）和社交媒体（如微信、微博等）进行产品推广和销售。通过大数据分析，精准定位目标消费者，实现个性化营销。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通过线上预约、线下体验等方式，将线上线下渠道有机结合，为消费者提供便捷、全面的购物体验。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线上线下渠道整合营销策略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https://d.book118.com/265003203124011041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2024-09-01T22:52:51.475</cp:lastPrinted>
  <dcterms:created xsi:type="dcterms:W3CDTF">2024-09-01T14:52:51Z</dcterms:created>
  <dcterms:modified xsi:type="dcterms:W3CDTF">2024-09-01T14:52:53Z</dcterms:modified>
</cp:coreProperties>
</file>