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19842-31EE-4929-9952-6BE7CADF4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9A1B3-0A79-419A-A309-42918A574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3A97A-A4B6-465F-979F-0EDAE1CF4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DFB16A-6630-48AC-A4B6-C1621F31F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E78C74-36C7-4927-BF17-C485960F2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256237-071F-4711-BCFD-1B79F9AEE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8F3E9C-8D90-499C-9128-B3D4FB6D7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600185-AB0C-40EA-B51B-2DD321772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A7DFC6-94C1-4955-BF50-AD45B47FD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656511-347A-4CA9-B34B-2C041D181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368475-309F-4579-A69D-24966FACE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00334021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智慧小区物联网建设方案课件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智慧小区物联网概述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智慧小区物联网架构设计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智慧小区物联网关键技术应用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智慧小区物联网系统功能实现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智慧小区物联网数据安全保障措施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智慧小区物联网建设方案实施与运维管理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智慧小区物联网概述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物联网是指通过信息传感设备，按约定的协议，对任何物体进行信息交换和通信，以实现智能化识别、定位、跟踪、监控和管理的一种网络。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随着5G、云计算、大数据等技术的不断发展，物联网将呈现以下趋势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物联网将连接更多设备和物体，实现万物互联。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通过人工智能和机器学习技术，物联网将实现更智能的应用和服务。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随着物联网安全技术的不断发展，物联网将更加安全可靠。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更智能的应用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更安全的保障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更广泛的连接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智慧小区概念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智慧小区是指利用物联网、云计算、大数据等先进技术，对小区内的设备、服务、管理等进行智能化升级，提高小区居民的生活质量和幸福感。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提供便捷的服务和管理方式，如智能门禁、智能停车等。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智慧小区具有以下特点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通过智能监控和报警系统，保障小区居民的安全。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通过物联网技术，实现小区内设备的智能化管理和控制。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提供舒适的生活环境，如智能照明、智能空调等。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智慧小区概念及特点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提高管理效率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加强安全保障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促进节能减排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物联网在智慧小区中应用价值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通过物联网技术，实现小区内设备的远程监控和管理，提高管理效率。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提供智能化的服务和管理方式，提高小区居民的生活质量和幸福感。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通过智能化的能源管理和控制方式，实现能源的有效利用和节约，促进节能减排。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通过智能监控和报警系统，及时发现和处理安全隐患，保障小区居民的安全。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智慧小区物联网架构设计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传感器类型选择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传感器布局规划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数据采集与传输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76" r="237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4785" r="4785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66" r="556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感知层设计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针对智慧小区的需求，选择合适的传感器类型，如温度传感器、湿度传感器、光照传感器、CO2浓度传感器等。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根据小区环境、建筑布局等因素，合理规划传感器的布局，确保感知数据的准确性和全面性。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设计稳定可靠的数据采集系统，实现传感器数据的实时采集和传输，保证数据的时效性和准确性。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286" b="182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网络层设计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通信协议选择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根据智慧小区的实际需求，选择合适的通信协议，如ZigBee、LoRa、NB-IoT等，确保数据传输的稳定性和可靠性。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网络拓扑结构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设计合理的网络拓扑结构，如星型、树型、网状等，以满足不同场景下的数据传输需求。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数据安全与隐私保护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采取必要的数据加密和隐私保护措施，确保数据传输过程中的安全性和隐私性。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系统功能设计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根据应用场景的需求分析，设计相应的系统功能，如远程控制、自动化调节、数据分析与可视化等。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针对智慧小区的不同应用场景，如智能家居、智能安防、智能照明等，进行详细的需求分析。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系统集成与测试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将感知层和网络层的设计成果进行集成，构建完整的智慧小区物联网系统，并进行严格的测试与验证，确保系统的稳定性和可靠性。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134" r="12134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应用层设计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智慧小区物联网关键技术应用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温度传感器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湿度传感器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光照传感器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烟雾传感器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传感器技术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监测空气湿度，帮助调节室内湿度，防止潮湿或干燥。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用于监测小区室内外温度，为居民提供舒适的生活环境。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实时监测室内烟雾浓度，及时报警，保障居民安全。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检测室内外光照强度，为照明系统提供自动调节的依据。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Zigbee技术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LoRa技术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NB-IoT技术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5G技术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通信技术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低功耗、低成本的无线通信技术，适用于智能家居设备间的通信。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长距离、低功耗的无线通信技术，适用于小区内远距离设备间的通信。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基于蜂窝网络的窄带物联网技术，提供广覆盖、大连接、低功耗的通信服务。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高速率、低时延的无线通信技术，为智慧小区提供高质量的通信服务。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大数据处理技术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数据处理与挖掘技术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对海量数据进行存储、处理和分析，提取有价值的信息。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通过算法挖掘数据中的潜在规律和趋势，为决策提供支持。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提供弹性可扩展的计算资源，支持智慧小区数据处理和应用的运行。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利用机器学习、深度学习等技术对数据进行智能分析和预测，提升智慧小区的服务水平。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https://d.book118.com/265003340210011120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2024-09-23T02:12:15.118</cp:lastPrinted>
  <dcterms:created xsi:type="dcterms:W3CDTF">2024-09-22T18:12:15Z</dcterms:created>
  <dcterms:modified xsi:type="dcterms:W3CDTF">2024-09-22T18:12:17Z</dcterms:modified>
</cp:coreProperties>
</file>