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17DE1-1A81-487D-AAC5-C5BB1ABAF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D2281-7F5D-48EA-8C76-8B6FF954C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E4ABC-4D33-4612-8DBF-644724E77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9081F-2330-41FE-9121-1C4CC5CF0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69EFB6-3D59-4739-BDDC-476713F38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411B50-2CE0-4D56-9D42-5D8BC518D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092C53-1742-496D-87EE-D879ECA4E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48B6D-B45C-4ECA-81B4-ED1804BDB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E9951-87AC-47B2-8AE0-EDDAD8CE9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DED52-CB35-4BC4-9264-CE39E97FB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16E34-802D-4F5D-9663-D519ED825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100023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军事行业2024年质量管理策略研究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军事行业质量管理现状分析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2024年军事行业质量管理趋势预测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军事行业2024年质量管理策略制定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军事行业2024年质量管理策略实施效果评估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军事行业特殊性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军事行业作为国家安全和发展的重要支撑，其产品和服务质量直接关系到国家安全和战争胜负，因此质量管理至关重要。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随着科技的不断进步和全球竞争的加剧，质量管理在军事行业中的地位日益凸显，需要不断创新和完善质量管理体系以适应新的发展需求。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本研究旨在探讨军事行业2024年质量管理的策略和方法，为军事行业的质量提升和可持续发展提供理论支持和实践指导。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国内军事行业在质量管理方面已经取得了一定的成果，如建立了完善的质量管理体系和标准，但在实践中仍存在一些问题，如质量管理体系与实际工作脱节、质量意识不强等。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国外军事行业在质量管理方面具有较高的水平，其质量管理体系和标准更加成熟和完善，同时注重质量文化的建设和全员参与质量管理。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国内外研究比较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国内外军事行业在质量管理方面存在一定的差距，主要表现在质量管理体系的成熟度、质量文化的建设和全员参与程度等方面。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本研究旨在通过对军事行业2024年质量管理策略的研究，提出针对性的解决方案和建议，为军事行业的质量提升和可持续发展提供支持。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从以下几个方面展开研究：（1）分析军事行业质量管理的现状和问题；（2）探讨军事行业2024年质量管理的趋势和挑战；（3）提出军事行业2024年质量管理的策略和方法；（4）通过案例分析验证所提策略和方法的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军事行业质量管理现状分析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军事行业质量管理特点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高标准、严要求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军事行业对产品质量的要求极高，必须确保产品的可靠性、稳定性和安全性，以满足作战和训练的需求。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强调预防和过程控制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军事行业注重质量管理的预防和过程控制，通过严格的质量策划、质量控制和质量改进，确保产品质量的一致性和稳定性。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强调全员参与和持续改进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军事行业强调全员参与质量管理，通过持续改进和不断学习，提高组织的质量管理水平和能力。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军事行业已经建立了较为完善的质量管理体系，包括质量策划、质量控制、质量保证和质量改进等方面。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质量管理体系建设不断完善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随着科技的不断进步，军事行业也在不断引入新的质量管理方法和工具，如六西格玛管理、精益管理等。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质量管理方法不断创新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通过持续的质量改进和学习，军事行业的质量管理水平不断提高，产品质量也得到了显著提升。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质量管理水平不断提高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军事行业质量管理现状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虽然军事行业已经建立了较为完善的质量管理体系，但在实际执行过程中存在执行力度不够的问题，导致质量管理体系的效能未能充分发挥。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质量管理体系执行力度不够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虽然新的质量管理方法和工具不断被引入军事行业，但其应用范围还不够广泛，未能充分发挥其优势。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质量管理方法应用不够广泛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军事行业在质量管理人才队伍建设方面存在不足，缺乏高素质、专业化的质量管理人才，制约了质量管理水平的提升。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质量管理人才队伍建设不足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军事行业质量管理存在的问题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2024年军事行业质量管理趋势预测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通过大数据、云计算等数字化技术，实现质量数据的实时采集、分析和处理，提高决策效率和准确性。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构建质量管理数字化平台，整合质量信息资源，实现跨部门、跨层级的质量协同管理。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数字化平台建设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7792" r="27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运用数字化技术对军事装备质量进行实时监控和预警，提高质量监管的时效性和有效性。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数字化监管手段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质量管理数字化趋势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https://d.book118.com/265010002330011103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2024-09-13T10:49:20.743</cp:lastPrinted>
  <dcterms:created xsi:type="dcterms:W3CDTF">2024-09-13T02:49:20Z</dcterms:created>
  <dcterms:modified xsi:type="dcterms:W3CDTF">2024-09-13T02:49:22Z</dcterms:modified>
</cp:coreProperties>
</file>