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4313D2-85D4-4496-81E0-DFA66B61F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76F83-6682-4BBE-A703-6296075D2A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4D39D8-3E06-41FA-B140-0D392AE4A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C7B124-D4E5-445E-AB03-950297FD59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7FFF35-CC3A-4D1A-BE03-668116B71C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190E8-F29A-4D00-A84C-F470310168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2FB3E2-D1DD-461D-B0B4-62955DF33C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431924-AD6D-44A5-AB90-81B98AF730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9FF58-F507-45AB-9805-EBA94A664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96B70E-4B66-4F6C-8061-F588B9BE5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E4A8C-38CA-44ED-A40D-BD6AAF12B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1104112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机电系统仿真</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机电系统仿真概述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机电系统建模方法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机电系统仿真算法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机电系统仿真软件介绍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机电系统仿真案例分析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机电系统仿真挑战与展望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机电系统仿真概述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仿真定义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仿真是指通过建立系统的数学模型，利用计算机对实际系统或它的本质和本质的一系列动态行为进行描述，并以图形方式显示给用户的一种综合性技术。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仿真分类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根据仿真的实现方式和目的，仿真可分为物理仿真、数学仿真和半实物仿真。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预测性能</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通过仿真可以预测机电系统的性能，为设计提供依据。</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优化设计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利用仿真可以对机电系统进行优化设计，提高系统性能。</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降低成本</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通过仿真可以减少实际试验的次数，从而降低成本。</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提高安全性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仿真可以在不影响实际系统的情况下进行故障模拟和安全性分析。</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机电系统仿真意义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数字仿真技术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随着计算机技术的发展，数字仿真技术逐渐取代了物理仿真技术。</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高级仿真技术</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近年来，随着人工智能、大数据等技术的发展，高级仿真技术不断涌现，如基于代理的仿真、基于云计算的仿真等。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早期仿真技术</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早期的仿真技术主要基于物理效应和模拟计算机实现。</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仿真技术发展历程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机电系统建模方法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基于物理原理的建模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利用物理定律和原理，如牛顿运动定律、电磁感应定律等，建立系统的物理模型。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物理效应模拟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通过计算机模拟物理效应，如碰撞、摩擦、重力等，以更真实地反映系统的动态行为。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物理引擎技术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采用专业的物理引擎，如计算力学引擎、流体动力学引擎等，实现高精度、高效率的物理仿真。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物理建模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数值计算方法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采用数值计算方法，如有限差分法、有限元法、谱方法等，求解数学方程，得到系统的动态响应。</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模型验证与优化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通过与实际系统的对比验证数学模型的准确性，并利用优化算法对模型参数进行调整，提高模型的精度和仿真效率。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建立数学方程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根据系统的物理特性和行为，建立描述系统动态行为的数学方程，如微分方程、差分方程等。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数学建模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混合建模</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采用层次化设计方法，将复杂系统分解为多个相对简单的子系统，分别进行建模和仿真，降低建模难度和计算成本。</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模型层次化设计</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将物理建模和数学建模相结合，利用各自的优势，建立更精确、更全面的系统模型。</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物理与数学模型融合</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实现机械、电子、控制等不同领域之间的协同仿真，以更全面地反映机电系统的整体性能。</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多领域协同仿真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机电系统仿真算法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欧拉法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通过递推公式逐步求解微分方程，适用于简单机电系统仿真。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龙格-库塔法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采用多步迭代的方式提高求解精度，适用于对精度要求较高的机电系统仿真。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亚当斯法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利用历史信息预测未来状态，适用于具有周期性的机电系统仿真。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数值积分法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将连续的物理系统离散化为有限个单元，每个单元内用简单的函数近似表示未知量。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网格划分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对每个单元建立方程，求解单元节点处的未知量。</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单元分析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将所有单元的方程组合起来，形成总体方程，求解总体未知量。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总体合成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https://d.book118.com/265011041123011103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2024-09-12T16:48:37.576</cp:lastPrinted>
  <dcterms:created xsi:type="dcterms:W3CDTF">2024-09-12T08:48:37Z</dcterms:created>
  <dcterms:modified xsi:type="dcterms:W3CDTF">2024-09-12T08:48:39Z</dcterms:modified>
</cp:coreProperties>
</file>