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A525A-36E7-4CC9-9B49-BA9AB3F28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AFCFC-47DC-4F40-B1A0-BABEABFD6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04F50-750C-4B7C-B077-F6AD32CD5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5D958-BB27-4CDD-A06A-96271EFF9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5F962A-8506-4A5F-A2CE-438F8B240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252BA6-3D69-4D19-9715-275DB178B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5BA983-9288-4F60-BFC9-8E3B9A90A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AAEA6-45B6-4926-8636-924857A17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E22BF-3851-4DA3-B678-37EC8928B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A05B2-45FB-432E-B62D-441DCF81C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92D57-6F17-4FFF-82FD-CB41A98E6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1132203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Multisim电子电路仿真教程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仿真软件介绍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基本操作与界面介绍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电子电路基础知识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Multisim仿真实验设计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Multisim在电子设计中的应用案例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Multisim高级功能与应用技巧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仿真软件介绍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Multisim是一款电子电路仿真软件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它提供了丰富的元器件库、虚拟仪器和强大的电路仿真功能，可用于模拟、分析和设计各种电子电路。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Multisim软件的特点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具有直观的图形界面，易于学习和使用；支持多种电路分析方法，如直流分析、交流分析、瞬态分析等；提供了多种虚拟仪器，如示波器、信号发生器、万用表等，方便用户进行电路测试和调试。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Multisim软件概述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验证电路设计的正确性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通过仿真软件可以模拟电路的实际运行情况，验证电路设计的正确性和可行性，减少设计错误和成本。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优化电路性能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仿真软件可以对电路进行各种性能分析，如频率响应、噪声分析等，帮助设计师优化电路性能，提高电路品质。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辅助电路设计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仿真软件提供了丰富的元器件库和虚拟仪器，可以辅助设计师进行电路设计、测试和调试，提高设计效率和质量。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仿真软件在电子设计中的应用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从官方网站下载安装程序，按照提示完成软件的安装过程。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安装Multisim软件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双击桌面上的Multisim图标或从开始菜单中找到Multisim程序并单击启动。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启动Multisim软件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Multisim软件的界面包括菜单栏、工具栏、元器件库、电路窗口、虚拟仪器窗口等部分，用户可以通过这些部分进行电路的设计、仿真和分析等操作。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软件界面介绍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Multisim软件安装与启动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基本操作与界面介绍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仪器仪表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提供多种虚拟仪器仪表，如示波器、万用表、信号发生器等，用于测试和测量电路性能。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元器件库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提供丰富的电子元器件库，如电阻、电容、电感、二极管、三极管等。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提供常用命令的快捷按钮，如保存、打开、新建、复制、粘贴等。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主窗口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用于显示电路图和仿真结果，提供缩放、平移、旋转等操作。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包含文件、编辑、视图、仿真、分析、工具等菜单，提供软件的基本功能和操作命令。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Multisim软件界面布局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文件操作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包括新建、打开、保存、另存为等文件操作命令。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编辑操作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包括复制、粘贴、删除、撤销等编辑操作命令。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视图操作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包括放大、缩小、平移、旋转等视图操作命令。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仿真操作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包括开始仿真、暂停仿真、停止仿真等仿真控制命令。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分析操作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包括直流分析、交流分析、瞬态分析等电路分析方法。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工具操作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包括元器件库管理、仪器仪表管理、电路图导出等工具命令。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工具栏与菜单栏功能介绍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66" b="144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在元器件库中选择所需元器件，拖拽至电路图中进行布局和连线。可通过属性窗口设置元器件参数和属性。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在仪器仪表库中选择所需仪器仪表，拖拽至电路图中进行布局和连接。可通过仪器仪表面板设置测量参数和量程，观察测量结果和数据。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元器件库与仪器仪表使用说明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仪器仪表使用说明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元器件库使用说明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电子电路基础知识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元器件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连接导线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电子电路基本组成与工作原理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063" r="1706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提供电能，维持电路中的电压和电流。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实现电路功能的基本单元，如电阻、电容、电感等。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连接元器件，构成电路通路。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基于基尔霍夫定律等电路基本定律，通过元器件间的相互作用实现电能传输和转换。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阻碍电流流动的元件，其阻值大小与材料、长度、截面积等因素有关。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83" r="121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储存电荷的元件，具有隔直通交的特性，其容值大小与极板间距、极板面积、介质等因素有关。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储存磁能的元件，具有通直阻交的特性，其感值大小与线圈匝数、磁芯材料等因素有关。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电阻、电容、电感等元器件特性分析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将微弱信号放大为较强信号的电路，包括共射、共基、共集三种基本放大电路。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39" r="1713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139" r="1713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产生振荡信号的电路，由放大电路、选频网络和反馈网络三部分组成。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振荡电路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通过实例分析，深入理解放大电路和振荡电路的工作原理、性能指标及设计方法。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典型电路解析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放大电路、振荡电路等典型电路解析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Multisim仿真实验设计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https://d.book118.com/265011322034011111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2024-09-16T20:52:36.680</cp:lastPrinted>
  <dcterms:created xsi:type="dcterms:W3CDTF">2024-09-16T12:52:36Z</dcterms:created>
  <dcterms:modified xsi:type="dcterms:W3CDTF">2024-09-16T12:52:38Z</dcterms:modified>
</cp:coreProperties>
</file>