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9E8B7-FFE1-4B4D-A43E-21FDD1D07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ED5FD-513D-4F38-9E40-5BB338EE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58D39-F1EE-4AF9-A367-95238FBB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1A2A1-4EE9-46A7-BB4F-9A5DE75E7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667D1-C40B-4998-ACF5-339DC92C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5C5A4-B056-4742-B38E-F27B8AC6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10F6E-CB6E-4C2E-A7AC-7A30EACAF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F1DC0-4711-41E1-A9EA-92FCBA89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594AB-7DEC-480B-8E65-2D9ADCC59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8CC2F-1633-46EA-AF0E-FF7A296F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7D7E1-9A04-4E1D-A4AD-2B531085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121440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客房部培训计划方案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04" b="2220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服务技能提升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加强员工对服务行业的认知，树立良好的服务态度和意识，提高客户满意度。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通过实际操作和模拟演练，提高员工在接待、沟通、处理投诉等方面的服务技能。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规范服务流程，提高服务效率，确保客户体验的一致性和舒适度。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提高员工服务水平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提升客房清洁质量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使员工明确客房清洁的标准和要求，掌握正确的清洁方法和技巧。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教授员工正确使用和维护清洁设备，提高清洁效率和质量。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加强员工对卫生和安全知识的了解，确保客房安全、卫生、无隐患。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清洁标准培训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清洁设备使用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卫生与安全知识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沟通协作能力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角色定位与分工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明确员工在团队中的角色定位和分工，发挥各自的优势，共同完成任务。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组织团队建设活动，增进员工之间的友谊和凝聚力，提高团队整体战斗力。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提高员工的沟通能力和协作精神，培养团队之间的默契和信任。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培养员工真诚、热情、周到的服务态度，展现良好的职业素养。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规范使用礼貌用语，提升员工与客人沟通时的语言表达能力。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保持整洁得体的仪容仪表，展现客房部员工的良好形象。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服务礼仪培训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正确使用各种清洁工具，掌握不同清洁用品的使用方法和注意事项。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清洁工具使用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学习客房清洁的标准流程，包括清扫房间、更换床单、清洁卫生间等。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了解并掌握客房清洁的质量标准，确保客房卫生达到酒店要求。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清洁质量标准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客房清洁技能培训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培养员工的团队合作精神，提高部门整体工作效率。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学习有效沟通技巧，提升员工与同事、上级和客人之间的沟通能力。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明确员工在团队中的角色定位，发挥各自的专业优势，共同完成工作任务。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客人突发状况处理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了解如何应对客人突发疾病、丢失物品等情况，并提供及时的援助。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紧急事件处理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学习如何应对火灾、地震等紧急事件，掌握基本的应急处理措施。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提高员工的安全意识，确保在任何情况下都能保持冷静、迅速应对。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为期两周，每周五天，每天8小时。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每年进行两次培训，分别在上半年和下半年进行。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https://d.book118.com/265012144033011034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2024-08-29T13:48:17.688</cp:lastPrinted>
  <dcterms:created xsi:type="dcterms:W3CDTF">2024-08-29T05:48:17Z</dcterms:created>
  <dcterms:modified xsi:type="dcterms:W3CDTF">2024-08-29T05:48:19Z</dcterms:modified>
</cp:coreProperties>
</file>