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3A4A57-C126-4FC9-B37E-D26142433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C9FDE1-058C-4908-9F1C-E3220E982B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FD4A4E-EE7C-49B5-96C6-0FFFF882A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072DF1-C11C-4B90-9303-4C56D2C99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931759-DDBD-4FCE-9BCA-07FC413F17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8E3BEA-E44F-4ECF-8958-79E17CEA73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A7B2BF-41A1-4E13-8C8F-002B02409C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461526-7FE0-4E1D-A19A-39164488E0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F4F0A1-769D-47D0-A3B8-016E6E294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3172F4-C50E-4562-8690-809DB42F3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8AC453-EF3A-4BDD-9A5D-97A27BC45E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01323012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国际汽车产业的全球化和并购重组</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国际汽车产业全球化现状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并购重组在国际汽车产业中的应用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国际汽车产业全球化与并购重组的互动关系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国际汽车产业全球化与并购重组的挑战与机遇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全球化趋势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随着国际贸易壁垒的降低和全球市场的开放，国际汽车产业经历了显著的全球化进程。汽车制造商在全球范围内寻求市场、资源和技术优势，以应对日益激烈的竞争。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并购重组浪潮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近年来，国际汽车产业经历了大规模的并购重组。许多汽车制造商通过兼并收购、战略联盟等方式，实现资源整合、扩大市场份额和增强竞争力。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50" r="23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本报告旨在分析国际汽车产业的全球化和并购重组趋势，探讨其对产业格局、企业竞争力和市场发展的影响，为相关企业和投资者提供决策参考。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本报告将重点关注国际主要汽车制造商的全球化战略、并购重组活动以及产业链上下游的整合情况。同时，将涉及不同地区和市场的汽车产业发展状况，以及政策、技术等因素对产业的影响。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范围</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国际汽车产业全球化现状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20世纪初至中期，汽车产业主要集中在欧美发达国家，跨国公司的出现为全球化奠定了基础。</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早期发展阶段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20世纪后期至21世纪初，随着经济全球化趋势的加强，汽车产业全球化进程明显加快，跨国公司通过并购、合资等方式拓展全球市场。</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全球化加速阶段</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21世纪以来，国际汽车产业已形成以欧美、亚洲为主要生产中心的全球化格局，新兴市场国家逐渐成为汽车消费和生产的重要力量。</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当前全球化格局</a:t>
            </a:r>
          </a:p>
        </p:txBody>
      </p:sp>
      <p:pic>
        <p:nvPicPr>
          <p:cNvPr id="9" name="Picture 9"/>
          <p:cNvPicPr>
            <a:picLocks noChangeAspect="1"/>
          </p:cNvPicPr>
          <p:nvPr/>
        </p:nvPicPr>
        <p:blipFill>
          <a:blip r:embed="rId2"/>
          <a:srcRect l="16792" r="167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318" r="2631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中国、日本、韩国和印度等亚洲国家已成为全球重要的汽车生产国，其中中国自2009年以来一直是全球最大的汽车生产国。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亚洲地区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德国、法国、英国和意大利等欧洲国家在汽车产业拥有深厚的历史底蕴和技术实力，是全球高端汽车市场的主要供应者。</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欧洲地区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美国和加拿大是美洲地区的主要汽车生产国，其中美国是全球最大的汽车消费市场之一。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美洲地区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主要汽车生产国家及地区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576" r="1757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汽车产业的全球化使得生产要素在全球范围内进行优化配置，提高了生产效率和降低了成本。</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生产全球化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全球化推动了汽车市场的拓展，使得汽车企业可以更加便捷地进入国际市场，同时也加剧了市场竞争。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市场全球化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全球化促进了汽车技术的交流与合作，推动了技术创新和产业升级。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技术全球化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全球化推动了汽车品牌的建设和传播，使得一些国际知名品牌在全球范围内享有较高的知名度和美誉度。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品牌全球化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全球化对汽车产业的影响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并购重组在国际汽车产业中的应用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4500" b="14500"/>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并购重组是指企业之间通过兼并、收购或合并等方式，实现资源重新配置、扩大市场份额、提高竞争力等目的的一种战略行为。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根据并购重组的目的和方式，可分为横向并购、纵向并购和混合并购三种类型。横向并购是指同行业企业之间的合并，纵向并购是指上下游企业之间的合并，混合并购则是指不同行业、不同领域企业之间的合并。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类型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并购重组的定义和类型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跨国汽车巨头间的并购</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近年来，国际汽车产业中跨国汽车巨头间的并购案例屡见不鲜。如戴姆勒与克莱斯勒的合并、雷诺与日产的联盟等，这些并购使得跨国汽车公司的规模和实力得到进一步提升。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新兴市场汽车产业的崛起与并购</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新兴市场国家汽车产业的快速发展，一些国内汽车企业也开始通过并购重组的方式寻求国际化发展。如中国吉利收购沃尔沃、印度塔塔收购捷豹路虎等案例，展示了新兴市场国家汽车企业在国际舞台上的竞争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并购重组在国际汽车产业中的现状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https://d.book118.com/265013230122011034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2024-08-29T20:10:00.776</cp:lastPrinted>
  <dcterms:created xsi:type="dcterms:W3CDTF">2024-08-29T12:10:00Z</dcterms:created>
  <dcterms:modified xsi:type="dcterms:W3CDTF">2024-08-29T12:10:02Z</dcterms:modified>
</cp:coreProperties>
</file>