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6" r:id="rId29"/>
  </p:sldIdLst>
  <p:sldSz cx="9144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tags" Target="tags/tag1.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223471A-4731-4BFF-B8A6-132A25BDC8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F2C0E9-BA24-4018-BE90-AFF56DB826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A6B3F9D-7822-4FC6-8FA5-F07F483BE4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F18DCAD-B157-4044-A4FB-3A35C435A0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D78016-5A1B-4445-9E7B-FFE94EC5C7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552F6C-E3CC-45EF-A6C4-7B11B7C71B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0CADADE-FAC6-4A3A-A793-19E0E1EF06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CE6A11-676C-49D6-B09E-AE89F70B36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2ABB0F-9737-48E6-A8A4-DA991BD94B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1E4F1F-CC2B-47B4-8009-AFA5252FA7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222689-A026-4BB5-AF2D-E3B8D2634F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pPr>
            <a:fld id="{BB962C8B-B14F-4D97-AF65-F5344CB8AC3E}" type="datetime1">
              <a:rPr lang="zh-CN" altLang="en-US"/>
              <a:t/>
            </a:fld>
            <a:endParaRPr lang="zh-CN" altLang="en-US"/>
          </a:p>
        </p:txBody>
      </p:sp>
      <p:sp>
        <p:nvSpPr>
          <p:cNvPr id="5" name="页脚占位符 4"/>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6" name="灯片编号占位符 5"/>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1400" u="none">
              <a:solidFill>
                <a:schemeClr val="tx1"/>
              </a:solidFill>
              <a:latin typeface="Comic Sans MS"/>
              <a:ea typeface="宋体" panose="02010600030101010101" pitchFamily="2" charset="-122"/>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pPr>
            <a:fld id="{BB962C8B-B14F-4D97-AF65-F5344CB8AC3E}" type="datetime1">
              <a:rPr lang="zh-CN" altLang="en-US"/>
              <a:t/>
            </a:fld>
            <a:endParaRPr lang="zh-CN" altLang="en-US"/>
          </a:p>
        </p:txBody>
      </p:sp>
      <p:sp>
        <p:nvSpPr>
          <p:cNvPr id="5" name="页脚占位符 4"/>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6" name="灯片编号占位符 5"/>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1400" u="none">
              <a:solidFill>
                <a:schemeClr val="tx1"/>
              </a:solidFill>
              <a:latin typeface="Comic Sans MS"/>
              <a:ea typeface="宋体" panose="02010600030101010101" pitchFamily="2" charset="-122"/>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pPr>
            <a:fld id="{BB962C8B-B14F-4D97-AF65-F5344CB8AC3E}" type="datetime1">
              <a:rPr lang="zh-CN" altLang="en-US"/>
              <a:t/>
            </a:fld>
            <a:endParaRPr lang="zh-CN" altLang="en-US"/>
          </a:p>
        </p:txBody>
      </p:sp>
      <p:sp>
        <p:nvSpPr>
          <p:cNvPr id="5" name="页脚占位符 4"/>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6" name="灯片编号占位符 5"/>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1400" u="none">
              <a:solidFill>
                <a:schemeClr val="tx1"/>
              </a:solidFill>
              <a:latin typeface="Comic Sans MS"/>
              <a:ea typeface="宋体" panose="02010600030101010101" pitchFamily="2" charset="-122"/>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685800" y="1828800"/>
            <a:ext cx="3771138" cy="3657600"/>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10862" y="1828800"/>
            <a:ext cx="3771138" cy="3657600"/>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pPr>
            <a:fld id="{BB962C8B-B14F-4D97-AF65-F5344CB8AC3E}" type="datetime1">
              <a:rPr lang="zh-CN" altLang="en-US"/>
              <a:t/>
            </a:fld>
            <a:endParaRPr lang="zh-CN" altLang="en-US"/>
          </a:p>
        </p:txBody>
      </p:sp>
      <p:sp>
        <p:nvSpPr>
          <p:cNvPr id="6" name="页脚占位符 5"/>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7" name="灯片编号占位符 6"/>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1400" u="none">
              <a:solidFill>
                <a:schemeClr val="tx1"/>
              </a:solidFill>
              <a:latin typeface="Comic Sans MS"/>
              <a:ea typeface="宋体" panose="02010600030101010101" pitchFamily="2" charset="-122"/>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90081" y="2665379"/>
            <a:ext cx="3655181"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92704" y="2665379"/>
            <a:ext cx="3673182"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pPr>
            <a:fld id="{BB962C8B-B14F-4D97-AF65-F5344CB8AC3E}" type="datetime1">
              <a:rPr lang="zh-CN" altLang="en-US"/>
              <a:t/>
            </a:fld>
            <a:endParaRPr lang="zh-CN" altLang="en-US"/>
          </a:p>
        </p:txBody>
      </p:sp>
      <p:sp>
        <p:nvSpPr>
          <p:cNvPr id="8" name="页脚占位符 7"/>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9" name="灯片编号占位符 8"/>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1400" u="none">
              <a:solidFill>
                <a:schemeClr val="tx1"/>
              </a:solidFill>
              <a:latin typeface="Comic Sans MS"/>
              <a:ea typeface="宋体" panose="02010600030101010101" pitchFamily="2" charset="-122"/>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pPr>
            <a:fld id="{BB962C8B-B14F-4D97-AF65-F5344CB8AC3E}" type="datetime1">
              <a:rPr lang="zh-CN" altLang="en-US"/>
              <a:t/>
            </a:fld>
            <a:endParaRPr lang="zh-CN" altLang="en-US"/>
          </a:p>
        </p:txBody>
      </p:sp>
      <p:sp>
        <p:nvSpPr>
          <p:cNvPr id="4" name="页脚占位符 3"/>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5" name="灯片编号占位符 4"/>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1400" u="none">
              <a:solidFill>
                <a:schemeClr val="tx1"/>
              </a:solidFill>
              <a:latin typeface="Comic Sans MS"/>
              <a:ea typeface="宋体" panose="02010600030101010101" pitchFamily="2" charset="-122"/>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pPr>
            <a:fld id="{BB962C8B-B14F-4D97-AF65-F5344CB8AC3E}" type="datetime1">
              <a:rPr lang="zh-CN" altLang="en-US"/>
              <a:t/>
            </a:fld>
            <a:endParaRPr lang="zh-CN" altLang="en-US"/>
          </a:p>
        </p:txBody>
      </p:sp>
      <p:sp>
        <p:nvSpPr>
          <p:cNvPr id="3" name="页脚占位符 2"/>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4" name="灯片编号占位符 3"/>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1400" u="none">
              <a:solidFill>
                <a:schemeClr val="tx1"/>
              </a:solidFill>
              <a:latin typeface="Comic Sans MS"/>
              <a:ea typeface="宋体" panose="02010600030101010101" pitchFamily="2" charset="-122"/>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pPr>
            <a:fld id="{BB962C8B-B14F-4D97-AF65-F5344CB8AC3E}" type="datetime1">
              <a:rPr lang="zh-CN" altLang="en-US"/>
              <a:t/>
            </a:fld>
            <a:endParaRPr lang="zh-CN" altLang="en-US"/>
          </a:p>
        </p:txBody>
      </p:sp>
      <p:sp>
        <p:nvSpPr>
          <p:cNvPr id="6" name="页脚占位符 5"/>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7" name="灯片编号占位符 6"/>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1400" u="none">
              <a:solidFill>
                <a:schemeClr val="tx1"/>
              </a:solidFill>
              <a:latin typeface="Comic Sans MS"/>
              <a:ea typeface="宋体" panose="02010600030101010101" pitchFamily="2" charset="-122"/>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pPr>
            <a:fld id="{BB962C8B-B14F-4D97-AF65-F5344CB8AC3E}" type="datetime1">
              <a:rPr lang="zh-CN" altLang="en-US"/>
              <a:t/>
            </a:fld>
            <a:endParaRPr lang="zh-CN" altLang="en-US"/>
          </a:p>
        </p:txBody>
      </p:sp>
      <p:sp>
        <p:nvSpPr>
          <p:cNvPr id="6" name="页脚占位符 5"/>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7" name="灯片编号占位符 6"/>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1400" u="none">
              <a:solidFill>
                <a:schemeClr val="tx1"/>
              </a:solidFill>
              <a:latin typeface="Comic Sans MS"/>
              <a:ea typeface="宋体" panose="02010600030101010101" pitchFamily="2" charset="-122"/>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pPr>
            <a:fld id="{BB962C8B-B14F-4D97-AF65-F5344CB8AC3E}" type="datetime1">
              <a:rPr lang="zh-CN" altLang="en-US"/>
              <a:t/>
            </a:fld>
            <a:endParaRPr lang="zh-CN" altLang="en-US"/>
          </a:p>
        </p:txBody>
      </p:sp>
      <p:sp>
        <p:nvSpPr>
          <p:cNvPr id="5" name="页脚占位符 4"/>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6" name="灯片编号占位符 5"/>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1400" u="none">
              <a:solidFill>
                <a:schemeClr val="tx1"/>
              </a:solidFill>
              <a:latin typeface="Comic Sans MS"/>
              <a:ea typeface="宋体" panose="02010600030101010101" pitchFamily="2" charset="-122"/>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457950" y="152400"/>
            <a:ext cx="1924050" cy="53340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685800" y="152400"/>
            <a:ext cx="5660611" cy="5334000"/>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defTabSz="914400" rtl="0" eaLnBrk="1" latinLnBrk="0" hangingPunct="1">
              <a:lnSpc>
                <a:spcPct val="100000"/>
              </a:lnSpc>
              <a:spcBef>
                <a:spcPct val="0"/>
              </a:spcBef>
              <a:spcAft>
                <a:spcPct val="0"/>
              </a:spcAft>
              <a:buClrTx/>
              <a:buSzTx/>
            </a:pPr>
            <a:fld id="{BB962C8B-B14F-4D97-AF65-F5344CB8AC3E}" type="datetime1">
              <a:rPr lang="zh-CN" altLang="en-US"/>
              <a:t/>
            </a:fld>
            <a:endParaRPr lang="zh-CN" altLang="en-US"/>
          </a:p>
        </p:txBody>
      </p:sp>
      <p:sp>
        <p:nvSpPr>
          <p:cNvPr id="5" name="页脚占位符 4"/>
          <p:cNvSpPr>
            <a:spLocks noGrp="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6" name="灯片编号占位符 5"/>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1400" u="none">
              <a:solidFill>
                <a:schemeClr val="tx1"/>
              </a:solidFill>
              <a:latin typeface="Comic Sans MS"/>
              <a:ea typeface="宋体" panose="02010600030101010101" pitchFamily="2" charset="-122"/>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p:sp>
        <p:nvSpPr>
          <p:cNvPr id="1026" name="任意多边形 6145"/>
          <p:cNvSpPr/>
          <p:nvPr/>
        </p:nvSpPr>
        <p:spPr>
          <a:xfrm rot="18420000">
            <a:off x="7777163" y="-14287"/>
            <a:ext cx="1162050" cy="2082800"/>
          </a:xfrm>
          <a:solidFill>
            <a:srgbClr val="FFFFFF"/>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sp>
        <p:nvSpPr>
          <p:cNvPr id="1027" name="标题 6146"/>
          <p:cNvSpPr/>
          <p:nvPr>
            <p:ph type="title"/>
          </p:nvPr>
        </p:nvSpPr>
        <p:spPr>
          <a:xfrm>
            <a:off x="685800" y="152400"/>
            <a:ext cx="6870700" cy="1600200"/>
          </a:xfrm>
          <a:prstGeom prst="rect">
            <a:avLst/>
          </a:prstGeom>
          <a:noFill/>
          <a:ln w="9525">
            <a:noFill/>
          </a:ln>
        </p:spPr>
        <p:txBody>
          <a:bodyPr anchor="b" anchorCtr="0"/>
          <a:lstStyle/>
          <a:p>
            <a:pPr lvl="0"/>
            <a:r>
              <a:rPr lang="zh-CN" altLang="en-US"/>
              <a:t>单击此处编辑母版标题样式</a:t>
            </a:r>
            <a:endParaRPr lang="zh-CN" altLang="en-US"/>
          </a:p>
        </p:txBody>
      </p:sp>
      <p:sp>
        <p:nvSpPr>
          <p:cNvPr id="1028" name="文本占位符 6147"/>
          <p:cNvSpPr/>
          <p:nvPr>
            <p:ph type="body" idx="1"/>
          </p:nvPr>
        </p:nvSpPr>
        <p:spPr>
          <a:xfrm>
            <a:off x="685800" y="1828800"/>
            <a:ext cx="7696200" cy="3657600"/>
          </a:xfrm>
          <a:prstGeom prst="rect">
            <a:avLst/>
          </a:prstGeom>
          <a:noFill/>
          <a:ln w="9525">
            <a:noFill/>
          </a:ln>
        </p:spPr>
        <p:txBody>
          <a:bodyPr anchor="t" anchorCtr="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29" name="日期占位符 6148"/>
          <p:cNvSpPr/>
          <p:nvPr>
            <p:ph type="dt" sz="half" idx="2"/>
          </p:nvPr>
        </p:nvSpPr>
        <p:spPr>
          <a:xfrm>
            <a:off x="1371600" y="6248400"/>
            <a:ext cx="1905000" cy="457200"/>
          </a:xfrm>
          <a:prstGeom prst="rect">
            <a:avLst/>
          </a:prstGeom>
          <a:noFill/>
          <a:ln w="9525">
            <a:noFill/>
          </a:ln>
        </p:spPr>
        <p:txBody>
          <a:bodyPr anchor="t" anchorCtr="0"/>
          <a:lstStyle>
            <a:defPPr>
              <a:defRPr lang="ru-RU"/>
            </a:defPPr>
            <a:lvl1pPr marL="0" lvl="0" indent="0" algn="l" defTabSz="914400" rtl="0" eaLnBrk="1" fontAlgn="base" latinLnBrk="0" hangingPunct="1">
              <a:lnSpc>
                <a:spcPct val="100000"/>
              </a:lnSpc>
              <a:spcBef>
                <a:spcPct val="0"/>
              </a:spcBef>
              <a:spcAft>
                <a:spcPct val="0"/>
              </a:spcAft>
              <a:buSzTx/>
              <a:buFont typeface="Comic Sans MS" panose="030f0702030302020204" pitchFamily="66" charset="0"/>
              <a:buNone/>
              <a:defRPr sz="1400" b="0" i="0" u="none" kern="1200">
                <a:solidFill>
                  <a:schemeClr val="tx1"/>
                </a:solidFill>
                <a:latin typeface="Comic Sans MS"/>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lvl="0" defTabSz="914400" rtl="0" eaLnBrk="1" latinLnBrk="0" hangingPunct="1">
              <a:lnSpc>
                <a:spcPct val="100000"/>
              </a:lnSpc>
              <a:spcBef>
                <a:spcPct val="0"/>
              </a:spcBef>
              <a:spcAft>
                <a:spcPct val="0"/>
              </a:spcAft>
              <a:buClrTx/>
              <a:buSzTx/>
            </a:pPr>
            <a:fld id="{BB962C8B-B14F-4D97-AF65-F5344CB8AC3E}" type="datetime1">
              <a:rPr lang="zh-CN" altLang="en-US"/>
              <a:t/>
            </a:fld>
            <a:endParaRPr lang="zh-CN" altLang="en-US"/>
          </a:p>
        </p:txBody>
      </p:sp>
      <p:sp>
        <p:nvSpPr>
          <p:cNvPr id="1030" name="页脚占位符 6149"/>
          <p:cNvSpPr/>
          <p:nvPr>
            <p:ph type="ftr" sz="quarter" idx="3"/>
          </p:nvPr>
        </p:nvSpPr>
        <p:spPr>
          <a:xfrm>
            <a:off x="3556000" y="6248400"/>
            <a:ext cx="2895600" cy="457200"/>
          </a:xfrm>
          <a:prstGeom prst="rect">
            <a:avLst/>
          </a:prstGeom>
          <a:noFill/>
          <a:ln w="9525">
            <a:noFill/>
          </a:ln>
        </p:spPr>
        <p:txBody>
          <a:bodyPr anchor="t" anchorCtr="0"/>
          <a:lstStyle>
            <a:defPPr>
              <a:defRPr lang="ru-RU"/>
            </a:defPPr>
            <a:lvl1pPr marL="0" lvl="0" indent="0" algn="ctr" defTabSz="914400" rtl="0" eaLnBrk="1" fontAlgn="base" latinLnBrk="0" hangingPunct="1">
              <a:lnSpc>
                <a:spcPct val="100000"/>
              </a:lnSpc>
              <a:spcBef>
                <a:spcPct val="0"/>
              </a:spcBef>
              <a:spcAft>
                <a:spcPct val="0"/>
              </a:spcAft>
              <a:buSzTx/>
              <a:buFont typeface="Comic Sans MS" panose="030f0702030302020204" pitchFamily="66" charset="0"/>
              <a:buNone/>
              <a:defRPr sz="1400" b="0" i="0" u="none" kern="1200">
                <a:solidFill>
                  <a:schemeClr val="tx1"/>
                </a:solidFill>
                <a:latin typeface="Comic Sans MS"/>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1031" name="灯片编号占位符 6150"/>
          <p:cNvSpPr/>
          <p:nvPr>
            <p:ph type="sldNum" sz="quarter" idx="4"/>
          </p:nvPr>
        </p:nvSpPr>
        <p:spPr>
          <a:xfrm>
            <a:off x="6718300" y="6248400"/>
            <a:ext cx="1905000" cy="457200"/>
          </a:xfrm>
          <a:prstGeom prst="rect">
            <a:avLst/>
          </a:prstGeom>
          <a:noFill/>
          <a:ln w="9525">
            <a:noFill/>
          </a:ln>
        </p:spPr>
        <p:txBody>
          <a:bodyPr anchor="t" anchorCtr="0"/>
          <a:lstStyle>
            <a:defPPr>
              <a:defRPr lang="ru-RU"/>
            </a:defPPr>
            <a:lvl1pPr marL="0" lvl="0" indent="0" algn="r" defTabSz="914400" rtl="0" eaLnBrk="1" fontAlgn="base" latinLnBrk="0" hangingPunct="1">
              <a:lnSpc>
                <a:spcPct val="100000"/>
              </a:lnSpc>
              <a:spcBef>
                <a:spcPct val="0"/>
              </a:spcBef>
              <a:spcAft>
                <a:spcPct val="0"/>
              </a:spcAft>
              <a:buSzTx/>
              <a:buFont typeface="Comic Sans MS" panose="030f0702030302020204" pitchFamily="66" charset="0"/>
              <a:buNone/>
              <a:defRPr sz="1400" b="0" i="0" u="none" kern="1200">
                <a:solidFill>
                  <a:schemeClr val="tx1"/>
                </a:solidFill>
                <a:latin typeface="Comic Sans MS"/>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lvl="0" defTabSz="914400" rtl="0" eaLnBrk="1" latinLnBrk="0" hangingPunct="1">
              <a:lnSpc>
                <a:spcPct val="100000"/>
              </a:lnSpc>
              <a:spcBef>
                <a:spcPct val="0"/>
              </a:spcBef>
              <a:spcAft>
                <a:spcPct val="0"/>
              </a:spcAft>
              <a:buClrTx/>
              <a:buSzTx/>
            </a:pPr>
            <a:fld id="{9A0DB2DC-4C9A-4742-B13C-FB6460FD3503}" type="slidenum">
              <a:rPr lang="zh-CN" altLang="en-US"/>
              <a:t/>
            </a:fld>
            <a:endParaRPr lang="zh-CN" altLang="en-US" sz="1400" u="none">
              <a:solidFill>
                <a:schemeClr val="tx1"/>
              </a:solidFill>
              <a:latin typeface="Comic Sans MS"/>
              <a:ea typeface="宋体" panose="02010600030101010101" pitchFamily="2" charset="-122"/>
            </a:endParaRPr>
          </a:p>
        </p:txBody>
      </p:sp>
      <p:sp>
        <p:nvSpPr>
          <p:cNvPr id="1032" name="任意多边形 6151"/>
          <p:cNvSpPr/>
          <p:nvPr/>
        </p:nvSpPr>
        <p:spPr>
          <a:xfrm rot="18420000">
            <a:off x="7862888" y="20638"/>
            <a:ext cx="1165225" cy="2098675"/>
          </a:xfrm>
          <a:solidFill>
            <a:srgbClr val="703DFF"/>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sp>
        <p:nvSpPr>
          <p:cNvPr id="1033" name="任意多边形 6152"/>
          <p:cNvSpPr/>
          <p:nvPr/>
        </p:nvSpPr>
        <p:spPr>
          <a:xfrm rot="18420000">
            <a:off x="7831138" y="192088"/>
            <a:ext cx="1025525" cy="1571625"/>
          </a:xfrm>
          <a:solidFill>
            <a:srgbClr val="FFB8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grpSp>
        <p:nvGrpSpPr>
          <p:cNvPr id="1034" name="组合 1033"/>
          <p:cNvGrpSpPr/>
          <p:nvPr/>
        </p:nvGrpSpPr>
        <p:grpSpPr>
          <a:xfrm>
            <a:off x="7938" y="5540375"/>
            <a:ext cx="1784350" cy="1246188"/>
            <a:chOff x="5" y="3490"/>
            <a:chExt cx="1124" cy="785"/>
          </a:xfrm>
        </p:grpSpPr>
        <p:sp>
          <p:nvSpPr>
            <p:cNvPr id="1035" name="任意多边形 6154"/>
            <p:cNvSpPr/>
            <p:nvPr/>
          </p:nvSpPr>
          <p:spPr>
            <a:xfrm>
              <a:off x="24" y="3505"/>
              <a:ext cx="1089" cy="649"/>
            </a:xfrm>
            <a:solidFill>
              <a:srgbClr val="F8F8F8"/>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sp>
          <p:nvSpPr>
            <p:cNvPr id="1036" name="任意多边形 6155"/>
            <p:cNvSpPr/>
            <p:nvPr/>
          </p:nvSpPr>
          <p:spPr>
            <a:xfrm>
              <a:off x="1022" y="3582"/>
              <a:ext cx="71" cy="129"/>
            </a:xfrm>
            <a:solidFill>
              <a:srgbClr val="FFEF66"/>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sp>
          <p:nvSpPr>
            <p:cNvPr id="1037" name="任意多边形 6156"/>
            <p:cNvSpPr/>
            <p:nvPr/>
          </p:nvSpPr>
          <p:spPr>
            <a:xfrm>
              <a:off x="20" y="3774"/>
              <a:ext cx="792" cy="410"/>
            </a:xfrm>
            <a:solidFill>
              <a:srgbClr val="FF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sp>
          <p:nvSpPr>
            <p:cNvPr id="1038" name="任意多边形 6157"/>
            <p:cNvSpPr/>
            <p:nvPr/>
          </p:nvSpPr>
          <p:spPr>
            <a:xfrm>
              <a:off x="129" y="3808"/>
              <a:ext cx="525" cy="374"/>
            </a:xfrm>
            <a:solidFill>
              <a:srgbClr val="FFB8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sp>
          <p:nvSpPr>
            <p:cNvPr id="1039" name="任意多边形 6158"/>
            <p:cNvSpPr/>
            <p:nvPr/>
          </p:nvSpPr>
          <p:spPr>
            <a:xfrm>
              <a:off x="485" y="3532"/>
              <a:ext cx="135" cy="121"/>
            </a:xfrm>
            <a:solidFill>
              <a:srgbClr val="00B2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sp>
          <p:nvSpPr>
            <p:cNvPr id="1040" name="任意多边形 6159"/>
            <p:cNvSpPr/>
            <p:nvPr/>
          </p:nvSpPr>
          <p:spPr>
            <a:xfrm>
              <a:off x="641" y="4163"/>
              <a:ext cx="76" cy="112"/>
            </a:xfrm>
            <a:solidFill>
              <a:srgbClr val="00B2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sp>
          <p:nvSpPr>
            <p:cNvPr id="1041" name="任意多边形 6160"/>
            <p:cNvSpPr/>
            <p:nvPr/>
          </p:nvSpPr>
          <p:spPr>
            <a:xfrm>
              <a:off x="504" y="3607"/>
              <a:ext cx="193" cy="383"/>
            </a:xfrm>
            <a:solidFill>
              <a:srgbClr val="FFB8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sp>
          <p:nvSpPr>
            <p:cNvPr id="1042" name="任意多边形 6161"/>
            <p:cNvSpPr/>
            <p:nvPr/>
          </p:nvSpPr>
          <p:spPr>
            <a:xfrm>
              <a:off x="668" y="3590"/>
              <a:ext cx="364" cy="174"/>
            </a:xfrm>
            <a:solidFill>
              <a:srgbClr val="FFB8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sp>
          <p:nvSpPr>
            <p:cNvPr id="1043" name="任意多边形 6162"/>
            <p:cNvSpPr/>
            <p:nvPr/>
          </p:nvSpPr>
          <p:spPr>
            <a:xfrm>
              <a:off x="347" y="3693"/>
              <a:ext cx="156" cy="67"/>
            </a:xfrm>
            <a:solidFill>
              <a:srgbClr val="FFEF66"/>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grpSp>
          <p:nvGrpSpPr>
            <p:cNvPr id="1044" name="组合 1043"/>
            <p:cNvGrpSpPr/>
            <p:nvPr/>
          </p:nvGrpSpPr>
          <p:grpSpPr>
            <a:xfrm>
              <a:off x="5" y="3490"/>
              <a:ext cx="1124" cy="780"/>
              <a:chOff x="5" y="3490"/>
              <a:chExt cx="1124" cy="780"/>
            </a:xfrm>
          </p:grpSpPr>
          <p:grpSp>
            <p:nvGrpSpPr>
              <p:cNvPr id="1045" name="组合 1044"/>
              <p:cNvGrpSpPr/>
              <p:nvPr/>
            </p:nvGrpSpPr>
            <p:grpSpPr>
              <a:xfrm>
                <a:off x="499" y="3562"/>
                <a:ext cx="548" cy="708"/>
                <a:chOff x="499" y="3562"/>
                <a:chExt cx="548" cy="708"/>
              </a:xfrm>
            </p:grpSpPr>
            <p:sp>
              <p:nvSpPr>
                <p:cNvPr id="1046" name="任意多边形 6165"/>
                <p:cNvSpPr/>
                <p:nvPr/>
              </p:nvSpPr>
              <p:spPr>
                <a:xfrm>
                  <a:off x="499" y="3587"/>
                  <a:ext cx="157" cy="87"/>
                </a:xfrm>
                <a:solidFill>
                  <a:srgbClr val="00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sp>
              <p:nvSpPr>
                <p:cNvPr id="1047" name="任意多边形 6166"/>
                <p:cNvSpPr/>
                <p:nvPr/>
              </p:nvSpPr>
              <p:spPr>
                <a:xfrm>
                  <a:off x="636" y="4137"/>
                  <a:ext cx="115" cy="133"/>
                </a:xfrm>
                <a:solidFill>
                  <a:srgbClr val="00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sp>
              <p:nvSpPr>
                <p:cNvPr id="1048" name="任意多边形 6167"/>
                <p:cNvSpPr/>
                <p:nvPr/>
              </p:nvSpPr>
              <p:spPr>
                <a:xfrm>
                  <a:off x="1004" y="3562"/>
                  <a:ext cx="43" cy="117"/>
                </a:xfrm>
                <a:solidFill>
                  <a:srgbClr val="00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grpSp>
          <p:sp>
            <p:nvSpPr>
              <p:cNvPr id="1049" name="任意多边形 6168"/>
              <p:cNvSpPr/>
              <p:nvPr/>
            </p:nvSpPr>
            <p:spPr>
              <a:xfrm>
                <a:off x="76" y="3732"/>
                <a:ext cx="595" cy="250"/>
              </a:xfrm>
              <a:solidFill>
                <a:srgbClr val="00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sp>
            <p:nvSpPr>
              <p:cNvPr id="1050" name="任意多边形 6169"/>
              <p:cNvSpPr/>
              <p:nvPr/>
            </p:nvSpPr>
            <p:spPr>
              <a:xfrm>
                <a:off x="260" y="3886"/>
                <a:ext cx="244" cy="148"/>
              </a:xfrm>
              <a:solidFill>
                <a:srgbClr val="00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sp>
            <p:nvSpPr>
              <p:cNvPr id="1051" name="任意多边形 6170"/>
              <p:cNvSpPr/>
              <p:nvPr/>
            </p:nvSpPr>
            <p:spPr>
              <a:xfrm>
                <a:off x="565" y="3680"/>
                <a:ext cx="107" cy="238"/>
              </a:xfrm>
              <a:solidFill>
                <a:srgbClr val="00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grpSp>
            <p:nvGrpSpPr>
              <p:cNvPr id="1052" name="组合 1051"/>
              <p:cNvGrpSpPr/>
              <p:nvPr/>
            </p:nvGrpSpPr>
            <p:grpSpPr>
              <a:xfrm>
                <a:off x="5" y="3490"/>
                <a:ext cx="1124" cy="678"/>
                <a:chOff x="5" y="3490"/>
                <a:chExt cx="1124" cy="678"/>
              </a:xfrm>
            </p:grpSpPr>
            <p:sp>
              <p:nvSpPr>
                <p:cNvPr id="1053" name="任意多边形 6172"/>
                <p:cNvSpPr/>
                <p:nvPr/>
              </p:nvSpPr>
              <p:spPr>
                <a:xfrm>
                  <a:off x="669" y="4048"/>
                  <a:ext cx="75" cy="87"/>
                </a:xfrm>
                <a:solidFill>
                  <a:srgbClr val="00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sp>
              <p:nvSpPr>
                <p:cNvPr id="1054" name="任意多边形 6173"/>
                <p:cNvSpPr/>
                <p:nvPr/>
              </p:nvSpPr>
              <p:spPr>
                <a:xfrm>
                  <a:off x="5" y="3728"/>
                  <a:ext cx="842" cy="440"/>
                </a:xfrm>
                <a:solidFill>
                  <a:srgbClr val="00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sp>
              <p:nvSpPr>
                <p:cNvPr id="1055" name="任意多边形 6174"/>
                <p:cNvSpPr/>
                <p:nvPr/>
              </p:nvSpPr>
              <p:spPr>
                <a:xfrm>
                  <a:off x="106" y="3770"/>
                  <a:ext cx="80" cy="167"/>
                </a:xfrm>
                <a:solidFill>
                  <a:srgbClr val="00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sp>
              <p:nvSpPr>
                <p:cNvPr id="1056" name="任意多边形 6175"/>
                <p:cNvSpPr/>
                <p:nvPr/>
              </p:nvSpPr>
              <p:spPr>
                <a:xfrm>
                  <a:off x="449" y="3490"/>
                  <a:ext cx="322" cy="594"/>
                </a:xfrm>
                <a:solidFill>
                  <a:srgbClr val="00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sp>
              <p:nvSpPr>
                <p:cNvPr id="1057" name="任意多边形 6176"/>
                <p:cNvSpPr/>
                <p:nvPr/>
              </p:nvSpPr>
              <p:spPr>
                <a:xfrm>
                  <a:off x="578" y="3650"/>
                  <a:ext cx="96" cy="252"/>
                </a:xfrm>
                <a:solidFill>
                  <a:srgbClr val="00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sp>
              <p:nvSpPr>
                <p:cNvPr id="1058" name="任意多边形 6177"/>
                <p:cNvSpPr/>
                <p:nvPr/>
              </p:nvSpPr>
              <p:spPr>
                <a:xfrm>
                  <a:off x="328" y="3630"/>
                  <a:ext cx="195" cy="135"/>
                </a:xfrm>
                <a:solidFill>
                  <a:srgbClr val="00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sp>
              <p:nvSpPr>
                <p:cNvPr id="1059" name="任意多边形 6178"/>
                <p:cNvSpPr/>
                <p:nvPr/>
              </p:nvSpPr>
              <p:spPr>
                <a:xfrm>
                  <a:off x="658" y="3538"/>
                  <a:ext cx="471" cy="212"/>
                </a:xfrm>
                <a:solidFill>
                  <a:srgbClr val="00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sp>
              <p:nvSpPr>
                <p:cNvPr id="1060" name="任意多边形 6179"/>
                <p:cNvSpPr/>
                <p:nvPr/>
              </p:nvSpPr>
              <p:spPr>
                <a:xfrm>
                  <a:off x="717" y="3606"/>
                  <a:ext cx="245" cy="86"/>
                </a:xfrm>
                <a:solidFill>
                  <a:srgbClr val="00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grpSp>
        </p:grpSp>
      </p:grpSp>
      <p:grpSp>
        <p:nvGrpSpPr>
          <p:cNvPr id="1061" name="组合 1060"/>
          <p:cNvGrpSpPr/>
          <p:nvPr/>
        </p:nvGrpSpPr>
        <p:grpSpPr>
          <a:xfrm>
            <a:off x="8680450" y="2116138"/>
            <a:ext cx="385763" cy="4308475"/>
            <a:chOff x="5468" y="1333"/>
            <a:chExt cx="243" cy="2714"/>
          </a:xfrm>
        </p:grpSpPr>
        <p:sp>
          <p:nvSpPr>
            <p:cNvPr id="1062" name="任意多边形 6181"/>
            <p:cNvSpPr/>
            <p:nvPr/>
          </p:nvSpPr>
          <p:spPr>
            <a:xfrm flipH="1">
              <a:off x="5468" y="2620"/>
              <a:ext cx="205" cy="1427"/>
            </a:xfrm>
            <a:solidFill>
              <a:srgbClr val="703DFF"/>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sp>
          <p:nvSpPr>
            <p:cNvPr id="1063" name="任意多边形 6182"/>
            <p:cNvSpPr/>
            <p:nvPr/>
          </p:nvSpPr>
          <p:spPr>
            <a:xfrm flipH="1">
              <a:off x="5506" y="1333"/>
              <a:ext cx="205" cy="1633"/>
            </a:xfrm>
            <a:solidFill>
              <a:srgbClr val="703DFF"/>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grpSp>
      <p:grpSp>
        <p:nvGrpSpPr>
          <p:cNvPr id="1064" name="组合 1063"/>
          <p:cNvGrpSpPr/>
          <p:nvPr/>
        </p:nvGrpSpPr>
        <p:grpSpPr>
          <a:xfrm>
            <a:off x="7318375" y="90488"/>
            <a:ext cx="2133600" cy="1911350"/>
            <a:chOff x="4610" y="57"/>
            <a:chExt cx="1344" cy="1204"/>
          </a:xfrm>
        </p:grpSpPr>
        <p:grpSp>
          <p:nvGrpSpPr>
            <p:cNvPr id="1065" name="组合 1064"/>
            <p:cNvGrpSpPr/>
            <p:nvPr/>
          </p:nvGrpSpPr>
          <p:grpSpPr>
            <a:xfrm>
              <a:off x="4610" y="57"/>
              <a:ext cx="1344" cy="1204"/>
              <a:chOff x="4610" y="57"/>
              <a:chExt cx="1344" cy="1204"/>
            </a:xfrm>
          </p:grpSpPr>
          <p:sp>
            <p:nvSpPr>
              <p:cNvPr id="1066" name="任意多边形 6185"/>
              <p:cNvSpPr/>
              <p:nvPr/>
            </p:nvSpPr>
            <p:spPr>
              <a:xfrm rot="18420000">
                <a:off x="5430" y="1086"/>
                <a:ext cx="62" cy="288"/>
              </a:xfrm>
              <a:solidFill>
                <a:srgbClr val="00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grpSp>
            <p:nvGrpSpPr>
              <p:cNvPr id="1067" name="组合 1066"/>
              <p:cNvGrpSpPr/>
              <p:nvPr/>
            </p:nvGrpSpPr>
            <p:grpSpPr>
              <a:xfrm>
                <a:off x="4610" y="57"/>
                <a:ext cx="1344" cy="985"/>
                <a:chOff x="4610" y="57"/>
                <a:chExt cx="1344" cy="985"/>
              </a:xfrm>
            </p:grpSpPr>
            <p:sp>
              <p:nvSpPr>
                <p:cNvPr id="1068" name="任意多边形 6187"/>
                <p:cNvSpPr/>
                <p:nvPr/>
              </p:nvSpPr>
              <p:spPr>
                <a:xfrm rot="18420000">
                  <a:off x="4964" y="69"/>
                  <a:ext cx="153" cy="125"/>
                </a:xfrm>
                <a:solidFill>
                  <a:srgbClr val="00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sp>
              <p:nvSpPr>
                <p:cNvPr id="1069" name="任意多边形 6188"/>
                <p:cNvSpPr/>
                <p:nvPr/>
              </p:nvSpPr>
              <p:spPr>
                <a:xfrm rot="18420000">
                  <a:off x="5046" y="329"/>
                  <a:ext cx="269" cy="438"/>
                </a:xfrm>
                <a:solidFill>
                  <a:srgbClr val="00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sp>
              <p:nvSpPr>
                <p:cNvPr id="1070" name="任意多边形 6189"/>
                <p:cNvSpPr/>
                <p:nvPr/>
              </p:nvSpPr>
              <p:spPr>
                <a:xfrm rot="18420000">
                  <a:off x="4856" y="179"/>
                  <a:ext cx="505" cy="898"/>
                </a:xfrm>
                <a:solidFill>
                  <a:srgbClr val="00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sp>
              <p:nvSpPr>
                <p:cNvPr id="1071" name="任意多边形 6190"/>
                <p:cNvSpPr/>
                <p:nvPr/>
              </p:nvSpPr>
              <p:spPr>
                <a:xfrm rot="18420000">
                  <a:off x="4903" y="-19"/>
                  <a:ext cx="758" cy="1344"/>
                </a:xfrm>
                <a:solidFill>
                  <a:srgbClr val="00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sp>
              <p:nvSpPr>
                <p:cNvPr id="1072" name="任意多边形 6191"/>
                <p:cNvSpPr/>
                <p:nvPr/>
              </p:nvSpPr>
              <p:spPr>
                <a:xfrm rot="18420000">
                  <a:off x="5295" y="894"/>
                  <a:ext cx="169" cy="122"/>
                </a:xfrm>
                <a:solidFill>
                  <a:srgbClr val="00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sp>
              <p:nvSpPr>
                <p:cNvPr id="1073" name="任意多边形 6192"/>
                <p:cNvSpPr/>
                <p:nvPr/>
              </p:nvSpPr>
              <p:spPr>
                <a:xfrm rot="18420000">
                  <a:off x="5251" y="803"/>
                  <a:ext cx="181" cy="144"/>
                </a:xfrm>
                <a:solidFill>
                  <a:srgbClr val="00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sp>
              <p:nvSpPr>
                <p:cNvPr id="1074" name="任意多边形 6193"/>
                <p:cNvSpPr/>
                <p:nvPr/>
              </p:nvSpPr>
              <p:spPr>
                <a:xfrm rot="18420000">
                  <a:off x="4983" y="208"/>
                  <a:ext cx="181" cy="147"/>
                </a:xfrm>
                <a:solidFill>
                  <a:srgbClr val="00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sp>
              <p:nvSpPr>
                <p:cNvPr id="1075" name="任意多边形 6194"/>
                <p:cNvSpPr/>
                <p:nvPr/>
              </p:nvSpPr>
              <p:spPr>
                <a:xfrm rot="18420000">
                  <a:off x="4946" y="139"/>
                  <a:ext cx="179" cy="138"/>
                </a:xfrm>
                <a:solidFill>
                  <a:srgbClr val="000000"/>
                </a:solidFill>
                <a:ln w="9525">
                  <a:noFill/>
                </a:ln>
              </p:spPr>
              <p:txBody>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p>
              </p:txBody>
            </p:sp>
          </p:grpSp>
        </p:grpSp>
        <p:cxnSp>
          <p:nvCxnSpPr>
            <p:cNvPr id="1076" name="直接连接符 6195"/>
            <p:cNvCxnSpPr/>
            <p:nvPr/>
          </p:nvCxnSpPr>
          <p:spPr>
            <a:xfrm>
              <a:off x="4870" y="84"/>
              <a:ext cx="42" cy="96"/>
            </a:xfrm>
            <a:prstGeom prst="line">
              <a:avLst/>
            </a:prstGeom>
            <a:ln w="38100" cap="flat" cmpd="sng">
              <a:solidFill>
                <a:srgbClr val="000000"/>
              </a:solidFill>
              <a:prstDash val="solid"/>
              <a:round/>
              <a:headEnd type="none" w="med" len="med"/>
              <a:tailEnd type="none" w="med" len="med"/>
            </a:ln>
          </p:spPr>
        </p:cxnSp>
      </p:gr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hf hdr="0" dt="0"/>
  <p:txStyles>
    <p:titleStyle>
      <a:lvl1pPr marL="0" lvl="0" indent="0" algn="ctr" defTabSz="914400" rtl="0" eaLnBrk="1" fontAlgn="base" hangingPunct="1">
        <a:lnSpc>
          <a:spcPct val="100000"/>
        </a:lnSpc>
        <a:spcBef>
          <a:spcPct val="0"/>
        </a:spcBef>
        <a:spcAft>
          <a:spcPct val="0"/>
        </a:spcAft>
        <a:buSzTx/>
        <a:buNone/>
        <a:defRPr sz="4400" b="0" i="0" u="none" kern="1200">
          <a:solidFill>
            <a:schemeClr val="tx1"/>
          </a:solidFill>
          <a:latin typeface="+mj-lt"/>
          <a:ea typeface="+mj-ea"/>
          <a:cs typeface="+mj-cs"/>
        </a:defRPr>
      </a:lvl1pPr>
    </p:titleStyle>
    <p:bodyStyle>
      <a:lvl1pPr marL="342900" lvl="0" indent="-342900" algn="l" defTabSz="914400" rtl="0" eaLnBrk="1" fontAlgn="base" hangingPunct="1">
        <a:lnSpc>
          <a:spcPct val="100000"/>
        </a:lnSpc>
        <a:spcBef>
          <a:spcPct val="20000"/>
        </a:spcBef>
        <a:spcAft>
          <a:spcPct val="0"/>
        </a:spcAft>
        <a:buSzTx/>
        <a:buChar char="•"/>
        <a:defRPr sz="3200" b="0" i="0" u="none" kern="1200">
          <a:solidFill>
            <a:schemeClr val="tx1"/>
          </a:solidFill>
          <a:latin typeface="+mn-lt"/>
          <a:ea typeface="+mn-ea"/>
          <a:cs typeface="+mn-cs"/>
        </a:defRPr>
      </a:lvl1pPr>
      <a:lvl2pPr marL="742950" lvl="1" indent="-285750" algn="l" defTabSz="914400" rtl="0" eaLnBrk="1" fontAlgn="base" hangingPunct="1">
        <a:lnSpc>
          <a:spcPct val="100000"/>
        </a:lnSpc>
        <a:spcBef>
          <a:spcPct val="20000"/>
        </a:spcBef>
        <a:spcAft>
          <a:spcPct val="0"/>
        </a:spcAft>
        <a:buSzTx/>
        <a:buFontTx/>
        <a:buChar char="–"/>
        <a:defRPr sz="2800" b="0" i="0" u="none" kern="1200">
          <a:solidFill>
            <a:schemeClr val="tx1"/>
          </a:solidFill>
          <a:latin typeface="Comic Sans MS"/>
          <a:ea typeface="宋体" panose="02010600030101010101" pitchFamily="2" charset="-122"/>
          <a:cs typeface="+mn-cs"/>
        </a:defRPr>
      </a:lvl2pPr>
      <a:lvl3pPr marL="1143000" lvl="2" indent="-228600" algn="l" defTabSz="914400" rtl="0" eaLnBrk="1" fontAlgn="base" hangingPunct="1">
        <a:lnSpc>
          <a:spcPct val="100000"/>
        </a:lnSpc>
        <a:spcBef>
          <a:spcPct val="20000"/>
        </a:spcBef>
        <a:spcAft>
          <a:spcPct val="0"/>
        </a:spcAft>
        <a:buSzTx/>
        <a:buFontTx/>
        <a:buChar char="•"/>
        <a:defRPr sz="2400" b="0" i="0" u="none" kern="1200">
          <a:solidFill>
            <a:schemeClr val="tx1"/>
          </a:solidFill>
          <a:latin typeface="Comic Sans MS"/>
          <a:ea typeface="宋体" panose="02010600030101010101" pitchFamily="2" charset="-122"/>
          <a:cs typeface="+mn-cs"/>
        </a:defRPr>
      </a:lvl3pPr>
      <a:lvl4pPr marL="1600200" lvl="3" indent="-228600" algn="l" defTabSz="914400" rtl="0" eaLnBrk="1" fontAlgn="base" hangingPunct="1">
        <a:lnSpc>
          <a:spcPct val="100000"/>
        </a:lnSpc>
        <a:spcBef>
          <a:spcPct val="20000"/>
        </a:spcBef>
        <a:spcAft>
          <a:spcPct val="0"/>
        </a:spcAft>
        <a:buSzTx/>
        <a:buFontTx/>
        <a:buChar char="–"/>
        <a:defRPr sz="2000" b="0" i="0" u="none" kern="1200">
          <a:solidFill>
            <a:schemeClr val="tx1"/>
          </a:solidFill>
          <a:latin typeface="Comic Sans MS"/>
          <a:ea typeface="宋体" panose="02010600030101010101" pitchFamily="2" charset="-122"/>
          <a:cs typeface="+mn-cs"/>
        </a:defRPr>
      </a:lvl4pPr>
      <a:lvl5pPr marL="2057400" lvl="4" indent="-228600" algn="l" defTabSz="914400" rtl="0" eaLnBrk="1" fontAlgn="base" hangingPunct="1">
        <a:lnSpc>
          <a:spcPct val="100000"/>
        </a:lnSpc>
        <a:spcBef>
          <a:spcPct val="20000"/>
        </a:spcBef>
        <a:spcAft>
          <a:spcPct val="0"/>
        </a:spcAft>
        <a:buSzTx/>
        <a:buFontTx/>
        <a:buChar char="»"/>
        <a:defRPr sz="2000" b="0" i="0" u="none" kern="1200">
          <a:solidFill>
            <a:schemeClr val="tx1"/>
          </a:solidFill>
          <a:latin typeface="Comic Sans MS"/>
          <a:ea typeface="宋体" panose="02010600030101010101" pitchFamily="2" charset="-122"/>
          <a:cs typeface="+mn-cs"/>
        </a:defRPr>
      </a:lvl5pPr>
      <a:lvl6pPr marL="2514600" lvl="5" indent="-228600" algn="l" defTabSz="914400" rtl="0" eaLnBrk="1" fontAlgn="base" hangingPunct="1">
        <a:lnSpc>
          <a:spcPct val="100000"/>
        </a:lnSpc>
        <a:spcBef>
          <a:spcPct val="20000"/>
        </a:spcBef>
        <a:spcAft>
          <a:spcPct val="0"/>
        </a:spcAft>
        <a:buClrTx/>
        <a:buSzTx/>
        <a:buFontTx/>
        <a:buChar char="»"/>
        <a:defRPr sz="2000" b="0" i="0" u="none" kern="1200">
          <a:solidFill>
            <a:schemeClr val="tx1"/>
          </a:solidFill>
          <a:latin typeface="Comic Sans MS"/>
          <a:ea typeface="宋体" panose="02010600030101010101" pitchFamily="2" charset="-122"/>
          <a:cs typeface="+mn-cs"/>
        </a:defRPr>
      </a:lvl6pPr>
      <a:lvl7pPr marL="2971800" lvl="6" indent="-228600" algn="l" defTabSz="914400" rtl="0" eaLnBrk="1" fontAlgn="base" hangingPunct="1">
        <a:lnSpc>
          <a:spcPct val="100000"/>
        </a:lnSpc>
        <a:spcBef>
          <a:spcPct val="20000"/>
        </a:spcBef>
        <a:spcAft>
          <a:spcPct val="0"/>
        </a:spcAft>
        <a:buClrTx/>
        <a:buSzTx/>
        <a:buFontTx/>
        <a:buChar char="»"/>
        <a:defRPr sz="2000" b="0" i="0" u="none" kern="1200">
          <a:solidFill>
            <a:schemeClr val="tx1"/>
          </a:solidFill>
          <a:latin typeface="Comic Sans MS"/>
          <a:ea typeface="宋体" panose="02010600030101010101" pitchFamily="2" charset="-122"/>
          <a:cs typeface="+mn-cs"/>
        </a:defRPr>
      </a:lvl7pPr>
      <a:lvl8pPr marL="3429000" lvl="7" indent="-228600" algn="l" defTabSz="914400" rtl="0" eaLnBrk="1" fontAlgn="base" hangingPunct="1">
        <a:lnSpc>
          <a:spcPct val="100000"/>
        </a:lnSpc>
        <a:spcBef>
          <a:spcPct val="20000"/>
        </a:spcBef>
        <a:spcAft>
          <a:spcPct val="0"/>
        </a:spcAft>
        <a:buClrTx/>
        <a:buSzTx/>
        <a:buFontTx/>
        <a:buChar char="»"/>
        <a:defRPr sz="2000" b="0" i="0" u="none" kern="1200">
          <a:solidFill>
            <a:schemeClr val="tx1"/>
          </a:solidFill>
          <a:latin typeface="Comic Sans MS"/>
          <a:ea typeface="宋体" panose="02010600030101010101" pitchFamily="2" charset="-122"/>
          <a:cs typeface="+mn-cs"/>
        </a:defRPr>
      </a:lvl8pPr>
      <a:lvl9pPr marL="3886200" lvl="8" indent="-228600" algn="l" defTabSz="914400" rtl="0" eaLnBrk="1" fontAlgn="base" hangingPunct="1">
        <a:lnSpc>
          <a:spcPct val="100000"/>
        </a:lnSpc>
        <a:spcBef>
          <a:spcPct val="20000"/>
        </a:spcBef>
        <a:spcAft>
          <a:spcPct val="0"/>
        </a:spcAft>
        <a:buClrTx/>
        <a:buSzTx/>
        <a:buFontTx/>
        <a:buChar char="»"/>
        <a:defRPr sz="2000" b="0" i="0" u="none" kern="1200">
          <a:solidFill>
            <a:schemeClr val="tx1"/>
          </a:solidFill>
          <a:latin typeface="Comic Sans MS"/>
          <a:ea typeface="宋体" panose="02010600030101010101" pitchFamily="2" charset="-122"/>
          <a:cs typeface="+mn-cs"/>
        </a:defRPr>
      </a:lvl9pPr>
    </p:bodyStyle>
    <p:otherStyle>
      <a:lvl1pPr marL="0" lvl="0" indent="0" algn="l" defTabSz="914400" rtl="0" eaLnBrk="1" fontAlgn="base" latinLnBrk="0" hangingPunct="1">
        <a:lnSpc>
          <a:spcPct val="100000"/>
        </a:lnSpc>
        <a:spcBef>
          <a:spcPct val="0"/>
        </a:spcBef>
        <a:spcAft>
          <a:spcPct val="0"/>
        </a:spcAft>
        <a:buSzTx/>
        <a:buFont typeface="Comic Sans MS" panose="030f0702030302020204" pitchFamily="66" charset="0"/>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SzTx/>
        <a:buFont typeface="Comic Sans MS" panose="030f0702030302020204" pitchFamily="66" charset="0"/>
        <a:buNone/>
        <a:defRPr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SzTx/>
        <a:buFont typeface="Comic Sans MS" panose="030f0702030302020204" pitchFamily="66" charset="0"/>
        <a:buNone/>
        <a:defRPr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SzTx/>
        <a:buFont typeface="Comic Sans MS" panose="030f0702030302020204" pitchFamily="66" charset="0"/>
        <a:buNone/>
        <a:defRPr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SzTx/>
        <a:buFont typeface="Comic Sans MS" panose="030f0702030302020204" pitchFamily="66" charset="0"/>
        <a:buNone/>
        <a:defRPr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Comic Sans MS" panose="030f0702030302020204" pitchFamily="66" charset="0"/>
        <a:buNone/>
        <a:defRPr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Comic Sans MS" panose="030f0702030302020204" pitchFamily="66" charset="0"/>
        <a:buNone/>
        <a:defRPr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Comic Sans MS" panose="030f0702030302020204" pitchFamily="66" charset="0"/>
        <a:buNone/>
        <a:defRPr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Comic Sans MS" panose="030f0702030302020204" pitchFamily="66" charset="0"/>
        <a:buNone/>
        <a:defRPr sz="1800" b="0" i="0" u="none" kern="1200" baseline="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audio" Target="NULL" /><Relationship Id="rId5" Type="http://schemas.microsoft.com/office/2007/relationships/media" Target="file:///G:\&#35299;&#35835;&#33521;&#35821;&#35838;&#31243;&#26631;&#20934;\Abba%20-%20I%20Have%20A%20Dream.mp3" TargetMode="Externa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5020110030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1</a:t>
            </a:fld>
            <a:endParaRPr lang="zh-CN" altLang="en-US" sz="1400" u="none">
              <a:solidFill>
                <a:schemeClr val="tx1"/>
              </a:solidFill>
              <a:latin typeface="Comic Sans MS"/>
              <a:ea typeface="宋体" panose="02010600030101010101" pitchFamily="2" charset="-122"/>
            </a:endParaRPr>
          </a:p>
        </p:txBody>
      </p:sp>
      <p:pic>
        <p:nvPicPr>
          <p:cNvPr id="2050" name="图片 2053"/>
          <p:cNvPicPr>
            <a:picLocks noChangeAspect="1"/>
          </p:cNvPicPr>
          <p:nvPr/>
        </p:nvPicPr>
        <p:blipFill>
          <a:blip r:embed="rId2"/>
          <a:stretch>
            <a:fillRect/>
          </a:stretch>
        </p:blipFill>
        <p:spPr>
          <a:xfrm>
            <a:off x="0" y="0"/>
            <a:ext cx="9144000" cy="6858000"/>
          </a:xfrm>
          <a:prstGeom prst="rect">
            <a:avLst/>
          </a:prstGeom>
          <a:noFill/>
          <a:ln w="9525">
            <a:noFill/>
          </a:ln>
        </p:spPr>
      </p:pic>
      <p:sp>
        <p:nvSpPr>
          <p:cNvPr id="2051" name="文本框 2054"/>
          <p:cNvSpPr/>
          <p:nvPr/>
        </p:nvSpPr>
        <p:spPr>
          <a:xfrm>
            <a:off x="1325563" y="1916113"/>
            <a:ext cx="6494462" cy="2379662"/>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gn="ctr">
              <a:spcBef>
                <a:spcPct val="50000"/>
              </a:spcBef>
            </a:pPr>
            <a:r>
              <a:rPr lang="en-US" altLang="zh-CN" sz="6000" b="1">
                <a:solidFill>
                  <a:srgbClr val="006699"/>
                </a:solidFill>
                <a:latin typeface="Arial" pitchFamily="34" charset="0"/>
                <a:ea typeface="新宋体" panose="02010609030101010101" charset="-122"/>
              </a:rPr>
              <a:t>《</a:t>
            </a:r>
            <a:r>
              <a:rPr lang="zh-CN" altLang="en-US" sz="6000" b="1">
                <a:solidFill>
                  <a:srgbClr val="006699"/>
                </a:solidFill>
                <a:latin typeface="Arial" pitchFamily="34" charset="0"/>
                <a:ea typeface="新宋体" panose="02010609030101010101" charset="-122"/>
              </a:rPr>
              <a:t>小学英语语法</a:t>
            </a:r>
            <a:r>
              <a:rPr lang="en-US" altLang="zh-CN" sz="6000" b="1">
                <a:solidFill>
                  <a:srgbClr val="006699"/>
                </a:solidFill>
                <a:latin typeface="Arial" pitchFamily="34" charset="0"/>
                <a:ea typeface="新宋体" panose="02010609030101010101" charset="-122"/>
              </a:rPr>
              <a:t>》</a:t>
            </a:r>
            <a:endParaRPr lang="en-US" altLang="zh-CN" sz="6000" b="1">
              <a:solidFill>
                <a:srgbClr val="006699"/>
              </a:solidFill>
              <a:latin typeface="Arial" pitchFamily="34" charset="0"/>
              <a:ea typeface="新宋体" panose="02010609030101010101" charset="-122"/>
            </a:endParaRPr>
          </a:p>
          <a:p>
            <a:pPr algn="ctr">
              <a:spcBef>
                <a:spcPct val="50000"/>
              </a:spcBef>
            </a:pPr>
            <a:r>
              <a:rPr lang="zh-CN" altLang="en-US" sz="6000" b="1">
                <a:solidFill>
                  <a:srgbClr val="006699"/>
                </a:solidFill>
                <a:latin typeface="Arial" pitchFamily="34" charset="0"/>
                <a:ea typeface="新宋体" panose="02010609030101010101" charset="-122"/>
              </a:rPr>
              <a:t>杨丹老师</a:t>
            </a:r>
            <a:endParaRPr lang="zh-CN" altLang="en-US" sz="6000" b="1">
              <a:solidFill>
                <a:srgbClr val="006699"/>
              </a:solidFill>
              <a:latin typeface="Arial" pitchFamily="34" charset="0"/>
              <a:ea typeface="新宋体" panose="02010609030101010101" charset="-122"/>
            </a:endParaRPr>
          </a:p>
        </p:txBody>
      </p:sp>
      <p:pic>
        <p:nvPicPr>
          <p:cNvPr id="2052" name="Abba - I Have A Dream.mp3">
            <a:hlinkClick action="ppaction://media"/>
          </p:cNvPr>
          <p:cNvPicPr>
            <a:picLocks noRot="1" noChangeAspect="1"/>
          </p:cNvPicPr>
          <p:nvPr>
            <a:audioFile r:link="rId4"/>
            <p:extLst>
              <p:ext uri="{DAA4B4D4-6D71-4841-9C94-3DE7FCFB9230}">
                <p14:media xmlns:p14="http://schemas.microsoft.com/office/powerpoint/2010/main" r:link="rId5"/>
              </p:ext>
            </p:extLst>
          </p:nvPr>
        </p:nvPicPr>
        <p:blipFill>
          <a:blip r:embed="rId3">
            <a:grayscl/>
          </a:blip>
          <a:stretch>
            <a:fillRect/>
          </a:stretch>
        </p:blipFill>
        <p:spPr>
          <a:xfrm>
            <a:off x="8675688" y="6553200"/>
            <a:ext cx="304800" cy="304800"/>
          </a:xfrm>
          <a:prstGeom prst="rect">
            <a:avLst/>
          </a:prstGeom>
          <a:noFill/>
          <a:ln w="9525">
            <a:noFill/>
          </a:ln>
        </p:spPr>
      </p:pic>
      <p:sp>
        <p:nvSpPr>
          <p:cNvPr id="2053" name="TextBox 2052"/>
          <p:cNvSpPr txBox="1"/>
          <p:nvPr/>
        </p:nvSpPr>
        <p:spPr>
          <a:xfrm>
            <a:off x="914400" y="914400"/>
            <a:ext cx="1371600" cy="320040"/>
          </a:xfrm>
          <a:prstGeom prst="rect">
            <a:avLst/>
          </a:prstGeom>
          <a:noFill/>
        </p:spPr>
        <p:txBody>
          <a:bodyPr wrap="none">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2</a:t>
            </a:fld>
            <a:endParaRPr lang="zh-CN" altLang="en-US" sz="1400" u="none">
              <a:solidFill>
                <a:schemeClr val="tx1"/>
              </a:solidFill>
              <a:latin typeface="Comic Sans MS"/>
              <a:ea typeface="宋体" panose="02010600030101010101" pitchFamily="2" charset="-122"/>
            </a:endParaRPr>
          </a:p>
        </p:txBody>
      </p:sp>
      <p:sp>
        <p:nvSpPr>
          <p:cNvPr id="2055" name="文本框 4101"/>
          <p:cNvSpPr/>
          <p:nvPr/>
        </p:nvSpPr>
        <p:spPr>
          <a:xfrm>
            <a:off x="323850" y="981075"/>
            <a:ext cx="4437063" cy="3143250"/>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marL="342900" indent="-342900">
              <a:spcBef>
                <a:spcPct val="50000"/>
              </a:spcBef>
            </a:pPr>
            <a:r>
              <a:rPr lang="zh-CN" altLang="en-US" sz="2000">
                <a:latin typeface="黑体" panose="02010609060101010101" pitchFamily="2" charset="-122"/>
                <a:ea typeface="新宋体" panose="02010609030101010101" charset="-122"/>
              </a:rPr>
              <a:t>一、名词（可数名词和不可数名词）</a:t>
            </a:r>
            <a:endParaRPr lang="zh-CN" altLang="en-US" sz="2000">
              <a:latin typeface="黑体" panose="02010609060101010101" pitchFamily="2" charset="-122"/>
              <a:ea typeface="新宋体" panose="02010609030101010101" charset="-122"/>
            </a:endParaRPr>
          </a:p>
          <a:p>
            <a:pPr marL="342900" indent="-342900">
              <a:spcBef>
                <a:spcPct val="50000"/>
              </a:spcBef>
            </a:pPr>
            <a:r>
              <a:rPr lang="zh-CN" altLang="en-US" sz="2000">
                <a:latin typeface="黑体" panose="02010609060101010101" pitchFamily="2" charset="-122"/>
                <a:ea typeface="新宋体" panose="02010609030101010101" charset="-122"/>
              </a:rPr>
              <a:t>二、人称代词</a:t>
            </a:r>
            <a:endParaRPr lang="zh-CN" altLang="en-US" sz="2000">
              <a:latin typeface="黑体" panose="02010609060101010101" pitchFamily="2" charset="-122"/>
              <a:ea typeface="新宋体" panose="02010609030101010101" charset="-122"/>
            </a:endParaRPr>
          </a:p>
          <a:p>
            <a:pPr marL="342900" indent="-342900">
              <a:spcBef>
                <a:spcPct val="50000"/>
              </a:spcBef>
            </a:pPr>
            <a:r>
              <a:rPr lang="zh-CN" altLang="en-US" sz="2000">
                <a:latin typeface="黑体" panose="02010609060101010101" pitchFamily="2" charset="-122"/>
                <a:ea typeface="新宋体" panose="02010609030101010101" charset="-122"/>
              </a:rPr>
              <a:t>三、冠词</a:t>
            </a:r>
            <a:endParaRPr lang="zh-CN" altLang="en-US" sz="2000">
              <a:latin typeface="黑体" panose="02010609060101010101" pitchFamily="2" charset="-122"/>
              <a:ea typeface="新宋体" panose="02010609030101010101" charset="-122"/>
            </a:endParaRPr>
          </a:p>
          <a:p>
            <a:pPr marL="342900" indent="-342900">
              <a:spcBef>
                <a:spcPct val="50000"/>
              </a:spcBef>
            </a:pPr>
            <a:r>
              <a:rPr lang="zh-CN" altLang="en-US" sz="2000">
                <a:latin typeface="黑体" panose="02010609060101010101" pitchFamily="2" charset="-122"/>
                <a:ea typeface="新宋体" panose="02010609030101010101" charset="-122"/>
              </a:rPr>
              <a:t>四、动词</a:t>
            </a:r>
            <a:endParaRPr lang="zh-CN" altLang="en-US" sz="2000">
              <a:latin typeface="黑体" panose="02010609060101010101" pitchFamily="2" charset="-122"/>
              <a:ea typeface="新宋体" panose="02010609030101010101" charset="-122"/>
            </a:endParaRPr>
          </a:p>
          <a:p>
            <a:pPr marL="342900" indent="-342900">
              <a:spcBef>
                <a:spcPct val="50000"/>
              </a:spcBef>
            </a:pPr>
            <a:r>
              <a:rPr lang="zh-CN" altLang="en-US" sz="2000">
                <a:latin typeface="黑体" panose="02010609060101010101" pitchFamily="2" charset="-122"/>
                <a:ea typeface="新宋体" panose="02010609030101010101" charset="-122"/>
              </a:rPr>
              <a:t>五、介词</a:t>
            </a:r>
            <a:endParaRPr lang="zh-CN" altLang="en-US" sz="2000">
              <a:latin typeface="黑体" panose="02010609060101010101" pitchFamily="2" charset="-122"/>
              <a:ea typeface="新宋体" panose="02010609030101010101" charset="-122"/>
            </a:endParaRPr>
          </a:p>
          <a:p>
            <a:pPr marL="342900" indent="-342900">
              <a:spcBef>
                <a:spcPct val="50000"/>
              </a:spcBef>
            </a:pPr>
            <a:r>
              <a:rPr lang="zh-CN" altLang="en-US" sz="2000">
                <a:latin typeface="黑体" panose="02010609060101010101" pitchFamily="2" charset="-122"/>
                <a:ea typeface="新宋体" panose="02010609030101010101" charset="-122"/>
              </a:rPr>
              <a:t>六、数词</a:t>
            </a:r>
            <a:endParaRPr lang="zh-CN" altLang="en-US" sz="2000">
              <a:latin typeface="黑体" panose="02010609060101010101" pitchFamily="2" charset="-122"/>
              <a:ea typeface="新宋体" panose="02010609030101010101" charset="-122"/>
            </a:endParaRPr>
          </a:p>
          <a:p>
            <a:pPr marL="342900" indent="-342900">
              <a:spcBef>
                <a:spcPct val="50000"/>
              </a:spcBef>
            </a:pPr>
            <a:r>
              <a:rPr lang="zh-CN" altLang="en-US" sz="2000">
                <a:latin typeface="黑体" panose="02010609060101010101" pitchFamily="2" charset="-122"/>
                <a:ea typeface="新宋体" panose="02010609030101010101" charset="-122"/>
              </a:rPr>
              <a:t>七、形容词和副词</a:t>
            </a:r>
            <a:endParaRPr lang="zh-CN" altLang="en-US" sz="2000">
              <a:latin typeface="黑体" panose="02010609060101010101" pitchFamily="2" charset="-122"/>
              <a:ea typeface="新宋体" panose="02010609030101010101" charset="-122"/>
            </a:endParaRPr>
          </a:p>
        </p:txBody>
      </p:sp>
      <p:sp>
        <p:nvSpPr>
          <p:cNvPr id="2056" name="文本框 4103"/>
          <p:cNvSpPr/>
          <p:nvPr/>
        </p:nvSpPr>
        <p:spPr>
          <a:xfrm>
            <a:off x="4859338" y="1052513"/>
            <a:ext cx="3535362" cy="4210050"/>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r>
              <a:rPr lang="zh-CN" altLang="en-US" sz="2000">
                <a:latin typeface="黑体" panose="02010609060101010101" pitchFamily="2" charset="-122"/>
                <a:ea typeface="新宋体" panose="02010609030101010101" charset="-122"/>
              </a:rPr>
              <a:t>八、</a:t>
            </a:r>
            <a:r>
              <a:rPr lang="en-US" altLang="zh-CN" sz="2000">
                <a:latin typeface="黑体" panose="02010609060101010101" pitchFamily="2" charset="-122"/>
                <a:ea typeface="新宋体" panose="02010609030101010101" charset="-122"/>
              </a:rPr>
              <a:t>there be</a:t>
            </a:r>
            <a:r>
              <a:rPr lang="zh-CN" altLang="en-US" sz="2000">
                <a:latin typeface="黑体" panose="02010609060101010101" pitchFamily="2" charset="-122"/>
                <a:ea typeface="新宋体" panose="02010609030101010101" charset="-122"/>
              </a:rPr>
              <a:t>结构</a:t>
            </a:r>
            <a:endParaRPr lang="zh-CN" altLang="en-US" sz="2000">
              <a:latin typeface="黑体" panose="02010609060101010101" pitchFamily="2" charset="-122"/>
              <a:ea typeface="新宋体" panose="02010609030101010101" charset="-122"/>
            </a:endParaRPr>
          </a:p>
          <a:p>
            <a:r>
              <a:rPr lang="zh-CN" altLang="en-US" sz="2000">
                <a:latin typeface="黑体" panose="02010609060101010101" pitchFamily="2" charset="-122"/>
                <a:ea typeface="新宋体" panose="02010609030101010101" charset="-122"/>
              </a:rPr>
              <a:t>九、句式</a:t>
            </a:r>
            <a:endParaRPr lang="zh-CN" altLang="en-US" sz="2000">
              <a:latin typeface="黑体" panose="02010609060101010101" pitchFamily="2" charset="-122"/>
              <a:ea typeface="新宋体" panose="02010609030101010101" charset="-122"/>
            </a:endParaRPr>
          </a:p>
          <a:p>
            <a:r>
              <a:rPr lang="en-US" altLang="zh-CN" sz="2000">
                <a:latin typeface="黑体" panose="02010609060101010101" pitchFamily="2" charset="-122"/>
                <a:ea typeface="新宋体" panose="02010609030101010101" charset="-122"/>
              </a:rPr>
              <a:t>1.</a:t>
            </a:r>
            <a:r>
              <a:rPr lang="zh-CN" altLang="en-US" sz="2000">
                <a:latin typeface="黑体" panose="02010609060101010101" pitchFamily="2" charset="-122"/>
                <a:ea typeface="新宋体" panose="02010609030101010101" charset="-122"/>
              </a:rPr>
              <a:t>肯定句</a:t>
            </a:r>
            <a:endParaRPr lang="zh-CN" altLang="en-US" sz="2000">
              <a:latin typeface="黑体" panose="02010609060101010101" pitchFamily="2" charset="-122"/>
              <a:ea typeface="新宋体" panose="02010609030101010101" charset="-122"/>
            </a:endParaRPr>
          </a:p>
          <a:p>
            <a:r>
              <a:rPr lang="en-US" altLang="zh-CN" sz="2000">
                <a:latin typeface="黑体" panose="02010609060101010101" pitchFamily="2" charset="-122"/>
                <a:ea typeface="新宋体" panose="02010609030101010101" charset="-122"/>
              </a:rPr>
              <a:t>2.</a:t>
            </a:r>
            <a:r>
              <a:rPr lang="zh-CN" altLang="en-US" sz="2000">
                <a:latin typeface="黑体" panose="02010609060101010101" pitchFamily="2" charset="-122"/>
                <a:ea typeface="新宋体" panose="02010609030101010101" charset="-122"/>
              </a:rPr>
              <a:t>否定句</a:t>
            </a:r>
            <a:endParaRPr lang="zh-CN" altLang="en-US" sz="2000">
              <a:latin typeface="黑体" panose="02010609060101010101" pitchFamily="2" charset="-122"/>
              <a:ea typeface="新宋体" panose="02010609030101010101" charset="-122"/>
            </a:endParaRPr>
          </a:p>
          <a:p>
            <a:r>
              <a:rPr lang="en-US" altLang="zh-CN" sz="2000">
                <a:latin typeface="黑体" panose="02010609060101010101" pitchFamily="2" charset="-122"/>
                <a:ea typeface="新宋体" panose="02010609030101010101" charset="-122"/>
              </a:rPr>
              <a:t>3.</a:t>
            </a:r>
            <a:r>
              <a:rPr lang="zh-CN" altLang="en-US" sz="2000">
                <a:latin typeface="黑体" panose="02010609060101010101" pitchFamily="2" charset="-122"/>
                <a:ea typeface="新宋体" panose="02010609030101010101" charset="-122"/>
              </a:rPr>
              <a:t>疑问句</a:t>
            </a:r>
            <a:endParaRPr lang="zh-CN" altLang="en-US" sz="2000">
              <a:latin typeface="黑体" panose="02010609060101010101" pitchFamily="2" charset="-122"/>
              <a:ea typeface="新宋体" panose="02010609030101010101" charset="-122"/>
            </a:endParaRPr>
          </a:p>
          <a:p>
            <a:r>
              <a:rPr lang="en-US" altLang="zh-CN" sz="2000">
                <a:latin typeface="黑体" panose="02010609060101010101" pitchFamily="2" charset="-122"/>
                <a:ea typeface="新宋体" panose="02010609030101010101" charset="-122"/>
              </a:rPr>
              <a:t>4.</a:t>
            </a:r>
            <a:r>
              <a:rPr lang="zh-CN" altLang="en-US" sz="2000">
                <a:latin typeface="黑体" panose="02010609060101010101" pitchFamily="2" charset="-122"/>
                <a:ea typeface="新宋体" panose="02010609030101010101" charset="-122"/>
              </a:rPr>
              <a:t>祈使句</a:t>
            </a:r>
            <a:endParaRPr lang="zh-CN" altLang="en-US" sz="2000">
              <a:latin typeface="黑体" panose="02010609060101010101" pitchFamily="2" charset="-122"/>
              <a:ea typeface="新宋体" panose="02010609030101010101" charset="-122"/>
            </a:endParaRPr>
          </a:p>
          <a:p>
            <a:r>
              <a:rPr lang="zh-CN" altLang="en-US" sz="2000">
                <a:latin typeface="黑体" panose="02010609060101010101" pitchFamily="2" charset="-122"/>
                <a:ea typeface="新宋体" panose="02010609030101010101" charset="-122"/>
              </a:rPr>
              <a:t>十、时态：</a:t>
            </a:r>
            <a:endParaRPr lang="zh-CN" altLang="en-US" sz="2000">
              <a:latin typeface="黑体" panose="02010609060101010101" pitchFamily="2" charset="-122"/>
              <a:ea typeface="新宋体" panose="02010609030101010101" charset="-122"/>
            </a:endParaRPr>
          </a:p>
          <a:p>
            <a:r>
              <a:rPr lang="en-US" altLang="zh-CN" sz="2000">
                <a:latin typeface="黑体" panose="02010609060101010101" pitchFamily="2" charset="-122"/>
                <a:ea typeface="新宋体" panose="02010609030101010101" charset="-122"/>
              </a:rPr>
              <a:t>1. </a:t>
            </a:r>
            <a:r>
              <a:rPr lang="zh-CN" altLang="en-US" sz="2000">
                <a:latin typeface="黑体" panose="02010609060101010101" pitchFamily="2" charset="-122"/>
                <a:ea typeface="新宋体" panose="02010609030101010101" charset="-122"/>
              </a:rPr>
              <a:t>一般现在时</a:t>
            </a:r>
            <a:endParaRPr lang="zh-CN" altLang="en-US" sz="2000">
              <a:latin typeface="黑体" panose="02010609060101010101" pitchFamily="2" charset="-122"/>
              <a:ea typeface="新宋体" panose="02010609030101010101" charset="-122"/>
            </a:endParaRPr>
          </a:p>
          <a:p>
            <a:r>
              <a:rPr lang="en-US" altLang="zh-CN" sz="2000">
                <a:latin typeface="黑体" panose="02010609060101010101" pitchFamily="2" charset="-122"/>
                <a:ea typeface="新宋体" panose="02010609030101010101" charset="-122"/>
              </a:rPr>
              <a:t>2. </a:t>
            </a:r>
            <a:r>
              <a:rPr lang="zh-CN" altLang="en-US" sz="2000">
                <a:latin typeface="黑体" panose="02010609060101010101" pitchFamily="2" charset="-122"/>
                <a:ea typeface="新宋体" panose="02010609030101010101" charset="-122"/>
              </a:rPr>
              <a:t>一般过去时</a:t>
            </a:r>
            <a:endParaRPr lang="zh-CN" altLang="en-US" sz="2000">
              <a:latin typeface="黑体" panose="02010609060101010101" pitchFamily="2" charset="-122"/>
              <a:ea typeface="新宋体" panose="02010609030101010101" charset="-122"/>
            </a:endParaRPr>
          </a:p>
          <a:p>
            <a:r>
              <a:rPr lang="en-US" altLang="zh-CN" sz="2000">
                <a:latin typeface="黑体" panose="02010609060101010101" pitchFamily="2" charset="-122"/>
                <a:ea typeface="新宋体" panose="02010609030101010101" charset="-122"/>
              </a:rPr>
              <a:t>3. </a:t>
            </a:r>
            <a:r>
              <a:rPr lang="zh-CN" altLang="en-US" sz="2000">
                <a:latin typeface="黑体" panose="02010609060101010101" pitchFamily="2" charset="-122"/>
                <a:ea typeface="新宋体" panose="02010609030101010101" charset="-122"/>
              </a:rPr>
              <a:t>现在进行时</a:t>
            </a:r>
            <a:endParaRPr lang="zh-CN" altLang="en-US" sz="2000">
              <a:latin typeface="黑体" panose="02010609060101010101" pitchFamily="2" charset="-122"/>
              <a:ea typeface="新宋体" panose="02010609030101010101" charset="-122"/>
            </a:endParaRPr>
          </a:p>
          <a:p>
            <a:r>
              <a:rPr lang="en-US" altLang="zh-CN" sz="2000">
                <a:latin typeface="黑体" panose="02010609060101010101" pitchFamily="2" charset="-122"/>
                <a:ea typeface="新宋体" panose="02010609030101010101" charset="-122"/>
              </a:rPr>
              <a:t>4. </a:t>
            </a:r>
            <a:r>
              <a:rPr lang="zh-CN" altLang="en-US" sz="2000">
                <a:latin typeface="黑体" panose="02010609060101010101" pitchFamily="2" charset="-122"/>
                <a:ea typeface="新宋体" panose="02010609030101010101" charset="-122"/>
              </a:rPr>
              <a:t>一般将来时</a:t>
            </a:r>
            <a:endParaRPr lang="zh-CN" altLang="en-US" sz="2000">
              <a:latin typeface="黑体" panose="02010609060101010101" pitchFamily="2" charset="-122"/>
              <a:ea typeface="新宋体" panose="02010609030101010101" charset="-122"/>
            </a:endParaRPr>
          </a:p>
          <a:p>
            <a:r>
              <a:rPr lang="zh-CN" altLang="en-US" sz="2000">
                <a:latin typeface="黑体" panose="02010609060101010101" pitchFamily="2" charset="-122"/>
                <a:ea typeface="新宋体" panose="02010609030101010101" charset="-122"/>
              </a:rPr>
              <a:t>十一、“</a:t>
            </a:r>
            <a:r>
              <a:rPr lang="en-US" altLang="zh-CN" sz="2000">
                <a:latin typeface="黑体" panose="02010609060101010101" pitchFamily="2" charset="-122"/>
                <a:ea typeface="新宋体" panose="02010609030101010101" charset="-122"/>
              </a:rPr>
              <a:t>wh”</a:t>
            </a:r>
            <a:r>
              <a:rPr lang="zh-CN" altLang="en-US" sz="2000">
                <a:latin typeface="黑体" panose="02010609060101010101" pitchFamily="2" charset="-122"/>
                <a:ea typeface="新宋体" panose="02010609030101010101" charset="-122"/>
              </a:rPr>
              <a:t>的特殊疑问句</a:t>
            </a:r>
            <a:endParaRPr lang="zh-CN" altLang="en-US" sz="2000">
              <a:latin typeface="黑体" panose="02010609060101010101" pitchFamily="2" charset="-122"/>
              <a:ea typeface="新宋体" panose="02010609030101010101" charset="-122"/>
            </a:endParaRPr>
          </a:p>
          <a:p>
            <a:pPr>
              <a:spcBef>
                <a:spcPct val="50000"/>
              </a:spcBef>
            </a:pPr>
            <a:endParaRPr lang="zh-CN" altLang="en-US" sz="2000">
              <a:latin typeface="黑体" panose="02010609060101010101" pitchFamily="2" charset="-122"/>
              <a:ea typeface="新宋体" panose="02010609030101010101"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3</a:t>
            </a:fld>
            <a:endParaRPr lang="zh-CN" altLang="en-US" sz="1400" u="none">
              <a:solidFill>
                <a:schemeClr val="tx1"/>
              </a:solidFill>
              <a:latin typeface="Comic Sans MS"/>
              <a:ea typeface="宋体" panose="02010600030101010101" pitchFamily="2" charset="-122"/>
            </a:endParaRPr>
          </a:p>
        </p:txBody>
      </p:sp>
      <p:sp>
        <p:nvSpPr>
          <p:cNvPr id="2059" name="文本框 8195"/>
          <p:cNvSpPr/>
          <p:nvPr/>
        </p:nvSpPr>
        <p:spPr>
          <a:xfrm>
            <a:off x="2987675" y="0"/>
            <a:ext cx="2598738" cy="762000"/>
          </a:xfrm>
          <a:prstGeom prst="rect">
            <a:avLst/>
          </a:prstGeom>
          <a:solidFill>
            <a:srgbClr val="703DFF">
              <a:alpha val="59999"/>
            </a:srgbClr>
          </a:solid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zh-CN" altLang="en-US">
                <a:latin typeface="Comic Sans MS" panose="030f0702030302020204" pitchFamily="66" charset="0"/>
                <a:ea typeface="新宋体" panose="02010609030101010101" charset="-122"/>
              </a:rPr>
              <a:t>一、名词</a:t>
            </a:r>
            <a:endParaRPr lang="zh-CN" altLang="en-US">
              <a:latin typeface="Comic Sans MS" panose="030f0702030302020204" pitchFamily="66" charset="0"/>
              <a:ea typeface="新宋体" panose="02010609030101010101" charset="-122"/>
            </a:endParaRPr>
          </a:p>
        </p:txBody>
      </p:sp>
      <p:grpSp>
        <p:nvGrpSpPr>
          <p:cNvPr id="2060" name="组合 2059"/>
          <p:cNvGrpSpPr/>
          <p:nvPr/>
        </p:nvGrpSpPr>
        <p:grpSpPr>
          <a:xfrm>
            <a:off x="971550" y="765175"/>
            <a:ext cx="6265863" cy="3281363"/>
            <a:chOff x="612" y="890"/>
            <a:chExt cx="3947" cy="2067"/>
          </a:xfrm>
        </p:grpSpPr>
        <p:sp>
          <p:nvSpPr>
            <p:cNvPr id="2061" name="文本框 8196"/>
            <p:cNvSpPr/>
            <p:nvPr/>
          </p:nvSpPr>
          <p:spPr>
            <a:xfrm>
              <a:off x="612" y="1979"/>
              <a:ext cx="500" cy="980"/>
            </a:xfrm>
            <a:prstGeom prst="rect">
              <a:avLst/>
            </a:prstGeom>
            <a:noFill/>
            <a:ln w="9525">
              <a:noFill/>
            </a:ln>
          </p:spPr>
          <p:txBody>
            <a:bodyPr vert="eaVert"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zh-CN" altLang="en-US" sz="4000" b="1">
                  <a:latin typeface="Comic Sans MS" panose="030f0702030302020204" pitchFamily="66" charset="0"/>
                  <a:ea typeface="新宋体" panose="02010609030101010101" charset="-122"/>
                </a:rPr>
                <a:t>名词</a:t>
              </a:r>
              <a:endParaRPr lang="zh-CN" altLang="en-US" sz="4000" b="1">
                <a:latin typeface="Comic Sans MS" panose="030f0702030302020204" pitchFamily="66" charset="0"/>
                <a:ea typeface="新宋体" panose="02010609030101010101" charset="-122"/>
              </a:endParaRPr>
            </a:p>
          </p:txBody>
        </p:sp>
        <p:sp>
          <p:nvSpPr>
            <p:cNvPr id="2062" name="左大括号 8197"/>
            <p:cNvSpPr/>
            <p:nvPr/>
          </p:nvSpPr>
          <p:spPr>
            <a:xfrm>
              <a:off x="1156" y="1797"/>
              <a:ext cx="136" cy="771"/>
            </a:xfrm>
            <a:prstGeom prst="leftBrace">
              <a:avLst>
                <a:gd name="adj1" fmla="val 47190"/>
                <a:gd name="adj2" fmla="val 50000"/>
              </a:avLst>
            </a:prstGeom>
            <a:noFill/>
            <a:ln w="9525" cap="flat" cmpd="sng">
              <a:solidFill>
                <a:srgbClr val="000000"/>
              </a:solidFill>
              <a:prstDash val="solid"/>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gn="ctr"/>
              <a:endParaRPr lang="zh-CN" altLang="zh-CN" sz="1800" b="1">
                <a:latin typeface="Comic Sans MS" panose="030f0702030302020204" pitchFamily="66" charset="0"/>
                <a:ea typeface="新宋体" panose="02010609030101010101" charset="-122"/>
              </a:endParaRPr>
            </a:p>
          </p:txBody>
        </p:sp>
        <p:sp>
          <p:nvSpPr>
            <p:cNvPr id="2063" name="文本框 8198"/>
            <p:cNvSpPr/>
            <p:nvPr/>
          </p:nvSpPr>
          <p:spPr>
            <a:xfrm>
              <a:off x="1247" y="1616"/>
              <a:ext cx="1046" cy="327"/>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zh-CN" altLang="en-US" sz="2800" b="1">
                  <a:latin typeface="Comic Sans MS" panose="030f0702030302020204" pitchFamily="66" charset="0"/>
                  <a:ea typeface="新宋体" panose="02010609030101010101" charset="-122"/>
                </a:rPr>
                <a:t>具体名词</a:t>
              </a:r>
              <a:endParaRPr lang="zh-CN" altLang="en-US" sz="2800" b="1">
                <a:latin typeface="Comic Sans MS" panose="030f0702030302020204" pitchFamily="66" charset="0"/>
                <a:ea typeface="新宋体" panose="02010609030101010101" charset="-122"/>
              </a:endParaRPr>
            </a:p>
          </p:txBody>
        </p:sp>
        <p:sp>
          <p:nvSpPr>
            <p:cNvPr id="2064" name="文本框 8199"/>
            <p:cNvSpPr/>
            <p:nvPr/>
          </p:nvSpPr>
          <p:spPr>
            <a:xfrm>
              <a:off x="1247" y="2387"/>
              <a:ext cx="1046" cy="327"/>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zh-CN" altLang="en-US" sz="2800" b="1">
                  <a:latin typeface="Comic Sans MS" panose="030f0702030302020204" pitchFamily="66" charset="0"/>
                  <a:ea typeface="新宋体" panose="02010609030101010101" charset="-122"/>
                </a:rPr>
                <a:t>抽象名词</a:t>
              </a:r>
              <a:endParaRPr lang="zh-CN" altLang="en-US" sz="2800" b="1">
                <a:latin typeface="Comic Sans MS" panose="030f0702030302020204" pitchFamily="66" charset="0"/>
                <a:ea typeface="新宋体" panose="02010609030101010101" charset="-122"/>
              </a:endParaRPr>
            </a:p>
          </p:txBody>
        </p:sp>
        <p:sp>
          <p:nvSpPr>
            <p:cNvPr id="2065" name="左大括号 8200"/>
            <p:cNvSpPr/>
            <p:nvPr/>
          </p:nvSpPr>
          <p:spPr>
            <a:xfrm>
              <a:off x="2290" y="1434"/>
              <a:ext cx="91" cy="771"/>
            </a:xfrm>
            <a:prstGeom prst="leftBrace">
              <a:avLst>
                <a:gd name="adj1" fmla="val 70525"/>
                <a:gd name="adj2" fmla="val 50000"/>
              </a:avLst>
            </a:prstGeom>
            <a:noFill/>
            <a:ln w="9525" cap="flat" cmpd="sng">
              <a:solidFill>
                <a:srgbClr val="000000"/>
              </a:solidFill>
              <a:prstDash val="solid"/>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gn="ctr"/>
              <a:endParaRPr lang="zh-CN" altLang="zh-CN" sz="1800" b="1">
                <a:latin typeface="Comic Sans MS" panose="030f0702030302020204" pitchFamily="66" charset="0"/>
                <a:ea typeface="新宋体" panose="02010609030101010101" charset="-122"/>
              </a:endParaRPr>
            </a:p>
          </p:txBody>
        </p:sp>
        <p:sp>
          <p:nvSpPr>
            <p:cNvPr id="2066" name="文本框 8201"/>
            <p:cNvSpPr/>
            <p:nvPr/>
          </p:nvSpPr>
          <p:spPr>
            <a:xfrm>
              <a:off x="2381" y="1253"/>
              <a:ext cx="1091" cy="327"/>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zh-CN" altLang="en-US" sz="2800" b="1">
                  <a:latin typeface="Comic Sans MS" panose="030f0702030302020204" pitchFamily="66" charset="0"/>
                  <a:ea typeface="新宋体" panose="02010609030101010101" charset="-122"/>
                </a:rPr>
                <a:t>普通名词</a:t>
              </a:r>
              <a:endParaRPr lang="zh-CN" altLang="en-US" sz="2800" b="1">
                <a:latin typeface="Comic Sans MS" panose="030f0702030302020204" pitchFamily="66" charset="0"/>
                <a:ea typeface="新宋体" panose="02010609030101010101" charset="-122"/>
              </a:endParaRPr>
            </a:p>
          </p:txBody>
        </p:sp>
        <p:sp>
          <p:nvSpPr>
            <p:cNvPr id="2067" name="文本框 8202"/>
            <p:cNvSpPr/>
            <p:nvPr/>
          </p:nvSpPr>
          <p:spPr>
            <a:xfrm>
              <a:off x="2381" y="1979"/>
              <a:ext cx="1045" cy="327"/>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zh-CN" altLang="en-US" sz="2800" b="1">
                  <a:latin typeface="Comic Sans MS" panose="030f0702030302020204" pitchFamily="66" charset="0"/>
                  <a:ea typeface="新宋体" panose="02010609030101010101" charset="-122"/>
                </a:rPr>
                <a:t>专有名词</a:t>
              </a:r>
              <a:endParaRPr lang="zh-CN" altLang="en-US" sz="2800" b="1">
                <a:latin typeface="Comic Sans MS" panose="030f0702030302020204" pitchFamily="66" charset="0"/>
                <a:ea typeface="新宋体" panose="02010609030101010101" charset="-122"/>
              </a:endParaRPr>
            </a:p>
          </p:txBody>
        </p:sp>
        <p:sp>
          <p:nvSpPr>
            <p:cNvPr id="2068" name="左大括号 8203"/>
            <p:cNvSpPr/>
            <p:nvPr/>
          </p:nvSpPr>
          <p:spPr>
            <a:xfrm>
              <a:off x="3379" y="1071"/>
              <a:ext cx="136" cy="726"/>
            </a:xfrm>
            <a:prstGeom prst="leftBrace">
              <a:avLst>
                <a:gd name="adj1" fmla="val 44435"/>
                <a:gd name="adj2" fmla="val 50000"/>
              </a:avLst>
            </a:prstGeom>
            <a:noFill/>
            <a:ln w="9525" cap="flat" cmpd="sng">
              <a:solidFill>
                <a:srgbClr val="000000"/>
              </a:solidFill>
              <a:prstDash val="solid"/>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gn="ctr"/>
              <a:endParaRPr lang="zh-CN" altLang="zh-CN" sz="1800" b="1">
                <a:latin typeface="Comic Sans MS" panose="030f0702030302020204" pitchFamily="66" charset="0"/>
                <a:ea typeface="新宋体" panose="02010609030101010101" charset="-122"/>
              </a:endParaRPr>
            </a:p>
          </p:txBody>
        </p:sp>
        <p:sp>
          <p:nvSpPr>
            <p:cNvPr id="2069" name="文本框 8204"/>
            <p:cNvSpPr/>
            <p:nvPr/>
          </p:nvSpPr>
          <p:spPr>
            <a:xfrm>
              <a:off x="3470" y="890"/>
              <a:ext cx="1091" cy="327"/>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zh-CN" altLang="en-US" sz="2800" b="1">
                  <a:latin typeface="Comic Sans MS" panose="030f0702030302020204" pitchFamily="66" charset="0"/>
                  <a:ea typeface="新宋体" panose="02010609030101010101" charset="-122"/>
                </a:rPr>
                <a:t>个体名词</a:t>
              </a:r>
              <a:endParaRPr lang="zh-CN" altLang="en-US" sz="2800" b="1">
                <a:latin typeface="Comic Sans MS" panose="030f0702030302020204" pitchFamily="66" charset="0"/>
                <a:ea typeface="新宋体" panose="02010609030101010101" charset="-122"/>
              </a:endParaRPr>
            </a:p>
          </p:txBody>
        </p:sp>
        <p:sp>
          <p:nvSpPr>
            <p:cNvPr id="2070" name="文本框 8205"/>
            <p:cNvSpPr/>
            <p:nvPr/>
          </p:nvSpPr>
          <p:spPr>
            <a:xfrm>
              <a:off x="3470" y="1616"/>
              <a:ext cx="1090" cy="327"/>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zh-CN" altLang="en-US" sz="2800" b="1">
                  <a:latin typeface="Comic Sans MS" panose="030f0702030302020204" pitchFamily="66" charset="0"/>
                  <a:ea typeface="新宋体" panose="02010609030101010101" charset="-122"/>
                </a:rPr>
                <a:t>集体名词</a:t>
              </a:r>
              <a:endParaRPr lang="zh-CN" altLang="en-US" sz="2800" b="1">
                <a:latin typeface="Comic Sans MS" panose="030f0702030302020204" pitchFamily="66" charset="0"/>
                <a:ea typeface="新宋体" panose="02010609030101010101" charset="-122"/>
              </a:endParaRPr>
            </a:p>
          </p:txBody>
        </p:sp>
      </p:grpSp>
      <p:sp>
        <p:nvSpPr>
          <p:cNvPr id="2071" name="椭圆 8213"/>
          <p:cNvSpPr/>
          <p:nvPr/>
        </p:nvSpPr>
        <p:spPr>
          <a:xfrm>
            <a:off x="1979613" y="3716338"/>
            <a:ext cx="4392612" cy="2663825"/>
          </a:xfrm>
          <a:prstGeom prst="ellipse">
            <a:avLst/>
          </a:prstGeom>
          <a:solidFill>
            <a:srgbClr val="FFEF66"/>
          </a:solidFill>
          <a:ln w="9525" cap="flat" cmpd="sng">
            <a:solidFill>
              <a:srgbClr val="000000"/>
            </a:solidFill>
            <a:prstDash val="solid"/>
            <a:round/>
            <a:headEnd type="none" w="med" len="med"/>
            <a:tailEnd type="none" w="med" len="med"/>
          </a:ln>
        </p:spPr>
        <p:txBody>
          <a:bodyPr anchor="t"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latin typeface="Comic Sans MS" panose="030f0702030302020204" pitchFamily="66" charset="0"/>
              <a:ea typeface="新宋体" panose="02010609030101010101" charset="-122"/>
            </a:endParaRPr>
          </a:p>
        </p:txBody>
      </p:sp>
      <p:grpSp>
        <p:nvGrpSpPr>
          <p:cNvPr id="2072" name="组合 2071"/>
          <p:cNvGrpSpPr/>
          <p:nvPr/>
        </p:nvGrpSpPr>
        <p:grpSpPr>
          <a:xfrm>
            <a:off x="2051050" y="4005263"/>
            <a:ext cx="3744913" cy="2247900"/>
            <a:chOff x="1292" y="2523"/>
            <a:chExt cx="2359" cy="1416"/>
          </a:xfrm>
        </p:grpSpPr>
        <p:sp>
          <p:nvSpPr>
            <p:cNvPr id="2073" name="文本框 8208"/>
            <p:cNvSpPr/>
            <p:nvPr/>
          </p:nvSpPr>
          <p:spPr>
            <a:xfrm>
              <a:off x="1292" y="2931"/>
              <a:ext cx="500" cy="774"/>
            </a:xfrm>
            <a:prstGeom prst="rect">
              <a:avLst/>
            </a:prstGeom>
            <a:noFill/>
            <a:ln w="9525">
              <a:noFill/>
            </a:ln>
          </p:spPr>
          <p:txBody>
            <a:bodyPr vert="eaVert"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zh-CN" altLang="en-US" sz="4000" b="1">
                  <a:latin typeface="Comic Sans MS" panose="030f0702030302020204" pitchFamily="66" charset="0"/>
                  <a:ea typeface="新宋体" panose="02010609030101010101" charset="-122"/>
                </a:rPr>
                <a:t>名词</a:t>
              </a:r>
              <a:endParaRPr lang="zh-CN" altLang="en-US" sz="4000" b="1">
                <a:latin typeface="Comic Sans MS" panose="030f0702030302020204" pitchFamily="66" charset="0"/>
                <a:ea typeface="新宋体" panose="02010609030101010101" charset="-122"/>
              </a:endParaRPr>
            </a:p>
          </p:txBody>
        </p:sp>
        <p:sp>
          <p:nvSpPr>
            <p:cNvPr id="2074" name="左大括号 8209"/>
            <p:cNvSpPr/>
            <p:nvPr/>
          </p:nvSpPr>
          <p:spPr>
            <a:xfrm>
              <a:off x="1746" y="2931"/>
              <a:ext cx="136" cy="817"/>
            </a:xfrm>
            <a:prstGeom prst="leftBrace">
              <a:avLst>
                <a:gd name="adj1" fmla="val 50005"/>
                <a:gd name="adj2" fmla="val 50000"/>
              </a:avLst>
            </a:prstGeom>
            <a:noFill/>
            <a:ln w="9525" cap="flat" cmpd="sng">
              <a:solidFill>
                <a:srgbClr val="000000"/>
              </a:solidFill>
              <a:prstDash val="solid"/>
              <a:headEnd type="none" w="med" len="med"/>
              <a:tailEnd type="none" w="med" len="med"/>
            </a:ln>
          </p:spPr>
          <p:txBody>
            <a:bodyPr anchor="t"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latin typeface="Comic Sans MS" panose="030f0702030302020204" pitchFamily="66" charset="0"/>
                <a:ea typeface="新宋体" panose="02010609030101010101" charset="-122"/>
              </a:endParaRPr>
            </a:p>
          </p:txBody>
        </p:sp>
        <p:sp>
          <p:nvSpPr>
            <p:cNvPr id="2075" name="文本框 8210"/>
            <p:cNvSpPr/>
            <p:nvPr/>
          </p:nvSpPr>
          <p:spPr>
            <a:xfrm>
              <a:off x="1927" y="2795"/>
              <a:ext cx="1045" cy="327"/>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zh-CN" altLang="en-US" sz="2800" b="1">
                  <a:latin typeface="Comic Sans MS" panose="030f0702030302020204" pitchFamily="66" charset="0"/>
                  <a:ea typeface="新宋体" panose="02010609030101010101" charset="-122"/>
                </a:rPr>
                <a:t>可数名词</a:t>
              </a:r>
              <a:endParaRPr lang="zh-CN" altLang="en-US" sz="2800" b="1">
                <a:latin typeface="Comic Sans MS" panose="030f0702030302020204" pitchFamily="66" charset="0"/>
                <a:ea typeface="新宋体" panose="02010609030101010101" charset="-122"/>
              </a:endParaRPr>
            </a:p>
          </p:txBody>
        </p:sp>
        <p:sp>
          <p:nvSpPr>
            <p:cNvPr id="2076" name="文本框 8211"/>
            <p:cNvSpPr/>
            <p:nvPr/>
          </p:nvSpPr>
          <p:spPr>
            <a:xfrm>
              <a:off x="1927" y="3612"/>
              <a:ext cx="1409" cy="327"/>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zh-CN" altLang="en-US" sz="2800" b="1">
                  <a:latin typeface="Comic Sans MS" panose="030f0702030302020204" pitchFamily="66" charset="0"/>
                  <a:ea typeface="新宋体" panose="02010609030101010101" charset="-122"/>
                </a:rPr>
                <a:t>不可数名词</a:t>
              </a:r>
              <a:endParaRPr lang="zh-CN" altLang="en-US" sz="2800" b="1">
                <a:latin typeface="Comic Sans MS" panose="030f0702030302020204" pitchFamily="66" charset="0"/>
                <a:ea typeface="新宋体" panose="02010609030101010101" charset="-122"/>
              </a:endParaRPr>
            </a:p>
          </p:txBody>
        </p:sp>
        <p:sp>
          <p:nvSpPr>
            <p:cNvPr id="2077" name="左大括号 8214"/>
            <p:cNvSpPr/>
            <p:nvPr/>
          </p:nvSpPr>
          <p:spPr>
            <a:xfrm>
              <a:off x="2971" y="2659"/>
              <a:ext cx="96" cy="576"/>
            </a:xfrm>
            <a:prstGeom prst="leftBrace">
              <a:avLst>
                <a:gd name="adj1" fmla="val 50000"/>
                <a:gd name="adj2" fmla="val 50000"/>
              </a:avLst>
            </a:prstGeom>
            <a:noFill/>
            <a:ln w="9525" cap="flat" cmpd="sng">
              <a:solidFill>
                <a:srgbClr val="000000"/>
              </a:solidFill>
              <a:prstDash val="solid"/>
              <a:headEnd type="none" w="med" len="med"/>
              <a:tailEnd type="none" w="med" len="med"/>
            </a:ln>
          </p:spPr>
          <p:txBody>
            <a:bodyPr anchor="t"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latin typeface="Comic Sans MS" panose="030f0702030302020204" pitchFamily="66" charset="0"/>
                <a:ea typeface="新宋体" panose="02010609030101010101" charset="-122"/>
              </a:endParaRPr>
            </a:p>
          </p:txBody>
        </p:sp>
        <p:sp>
          <p:nvSpPr>
            <p:cNvPr id="2078" name="文本框 8215"/>
            <p:cNvSpPr/>
            <p:nvPr/>
          </p:nvSpPr>
          <p:spPr>
            <a:xfrm>
              <a:off x="3061" y="2523"/>
              <a:ext cx="591" cy="327"/>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zh-CN" altLang="en-US" sz="2800" b="1">
                  <a:latin typeface="Comic Sans MS" panose="030f0702030302020204" pitchFamily="66" charset="0"/>
                  <a:ea typeface="新宋体" panose="02010609030101010101" charset="-122"/>
                </a:rPr>
                <a:t>单数</a:t>
              </a:r>
              <a:endParaRPr lang="zh-CN" altLang="en-US" sz="2800" b="1">
                <a:latin typeface="Comic Sans MS" panose="030f0702030302020204" pitchFamily="66" charset="0"/>
                <a:ea typeface="新宋体" panose="02010609030101010101" charset="-122"/>
              </a:endParaRPr>
            </a:p>
          </p:txBody>
        </p:sp>
        <p:sp>
          <p:nvSpPr>
            <p:cNvPr id="2079" name="文本框 8216"/>
            <p:cNvSpPr/>
            <p:nvPr/>
          </p:nvSpPr>
          <p:spPr>
            <a:xfrm>
              <a:off x="3061" y="3022"/>
              <a:ext cx="592" cy="327"/>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zh-CN" altLang="en-US" sz="2800" b="1">
                  <a:latin typeface="Comic Sans MS" panose="030f0702030302020204" pitchFamily="66" charset="0"/>
                  <a:ea typeface="新宋体" panose="02010609030101010101" charset="-122"/>
                </a:rPr>
                <a:t>复数</a:t>
              </a:r>
              <a:endParaRPr lang="zh-CN" altLang="en-US" sz="2800" b="1">
                <a:latin typeface="Comic Sans MS" panose="030f0702030302020204" pitchFamily="66" charset="0"/>
                <a:ea typeface="新宋体" panose="02010609030101010101" charset="-122"/>
              </a:endParaRPr>
            </a:p>
          </p:txBody>
        </p:sp>
      </p:grpSp>
    </p:spTree>
  </p:cSld>
  <p:clrMapOvr>
    <a:masterClrMapping/>
  </p:clrMapOvr>
  <p:transition spd="med">
    <p:blind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1000" fill="hold" nodeType="clickEffect">
                                  <p:stCondLst>
                                    <p:cond delay="0"/>
                                  </p:stCondLst>
                                  <p:childTnLst>
                                    <p:set>
                                      <p:cBhvr additive="base">
                                        <p:cTn id="6" dur="1" fill="hold">
                                          <p:stCondLst>
                                            <p:cond delay="0"/>
                                          </p:stCondLst>
                                        </p:cTn>
                                        <p:tgtEl>
                                          <p:spTgt spid="2060"/>
                                        </p:tgtEl>
                                        <p:attrNameLst>
                                          <p:attrName>style.visibility</p:attrName>
                                        </p:attrNameLst>
                                      </p:cBhvr>
                                      <p:to>
                                        <p:strVal val="visible"/>
                                      </p:to>
                                    </p:set>
                                    <p:animEffect transition="in" filter="blinds(horizontal)">
                                      <p:cBhvr additive="base">
                                        <p:cTn id="7" dur="1000" fill="hold"/>
                                        <p:tgtEl>
                                          <p:spTgt spid="206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2" presetClass="entr" presetSubtype="4" dur="1000" fill="hold" nodeType="clickEffect">
                                  <p:stCondLst>
                                    <p:cond delay="0"/>
                                  </p:stCondLst>
                                  <p:childTnLst>
                                    <p:set>
                                      <p:cBhvr additive="base">
                                        <p:cTn id="11" dur="1" fill="hold">
                                          <p:stCondLst>
                                            <p:cond delay="0"/>
                                          </p:stCondLst>
                                        </p:cTn>
                                        <p:tgtEl>
                                          <p:spTgt spid="2072"/>
                                        </p:tgtEl>
                                        <p:attrNameLst>
                                          <p:attrName>style.visibility</p:attrName>
                                        </p:attrNameLst>
                                      </p:cBhvr>
                                      <p:to>
                                        <p:strVal val="visible"/>
                                      </p:to>
                                    </p:set>
                                    <p:animEffect transition="in" filter="slide(fromBottom)">
                                      <p:cBhvr additive="base">
                                        <p:cTn id="12" dur="1000" fill="hold"/>
                                        <p:tgtEl>
                                          <p:spTgt spid="2072"/>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1000" fill="hold" nodeType="clickEffect">
                                  <p:stCondLst>
                                    <p:cond delay="0"/>
                                  </p:stCondLst>
                                  <p:childTnLst>
                                    <p:set>
                                      <p:cBhvr additive="base">
                                        <p:cTn id="16" dur="1" fill="hold">
                                          <p:stCondLst>
                                            <p:cond delay="0"/>
                                          </p:stCondLst>
                                        </p:cTn>
                                        <p:tgtEl>
                                          <p:spTgt spid="2071"/>
                                        </p:tgtEl>
                                        <p:attrNameLst>
                                          <p:attrName>style.visibility</p:attrName>
                                        </p:attrNameLst>
                                      </p:cBhvr>
                                      <p:to>
                                        <p:strVal val="visible"/>
                                      </p:to>
                                    </p:set>
                                    <p:animEffect transition="in" filter="wipe(left)">
                                      <p:cBhvr additive="base">
                                        <p:cTn id="17" dur="1000" fill="hold"/>
                                        <p:tgtEl>
                                          <p:spTgt spid="20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4</a:t>
            </a:fld>
            <a:endParaRPr lang="zh-CN" altLang="en-US" sz="1400" u="none">
              <a:solidFill>
                <a:schemeClr val="tx1"/>
              </a:solidFill>
              <a:latin typeface="Comic Sans MS"/>
              <a:ea typeface="宋体" panose="02010600030101010101" pitchFamily="2" charset="-122"/>
            </a:endParaRPr>
          </a:p>
        </p:txBody>
      </p:sp>
      <p:sp>
        <p:nvSpPr>
          <p:cNvPr id="2082" name="椭圆形标注 9220"/>
          <p:cNvSpPr/>
          <p:nvPr/>
        </p:nvSpPr>
        <p:spPr>
          <a:xfrm>
            <a:off x="1042988" y="549275"/>
            <a:ext cx="7343775" cy="2592388"/>
          </a:xfrm>
          <a:prstGeom prst="wedgeEllipseCallout">
            <a:avLst>
              <a:gd name="adj1" fmla="val -41009"/>
              <a:gd name="adj2" fmla="val 88213"/>
            </a:avLst>
          </a:prstGeom>
          <a:solidFill>
            <a:srgbClr val="FFEF66"/>
          </a:solidFill>
          <a:ln w="9525" cap="flat" cmpd="sng">
            <a:solidFill>
              <a:srgbClr val="000000"/>
            </a:solidFill>
            <a:prstDash val="solid"/>
            <a:miter/>
            <a:headEnd type="none" w="med" len="med"/>
            <a:tailEnd type="none" w="med" len="med"/>
          </a:ln>
        </p:spPr>
        <p:txBody>
          <a:bodyPr anchor="t"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zh-CN" altLang="en-US" sz="2400" b="1">
                <a:latin typeface="Comic Sans MS" panose="030f0702030302020204" pitchFamily="66" charset="0"/>
                <a:ea typeface="新宋体" panose="02010609030101010101" charset="-122"/>
              </a:rPr>
              <a:t>英语语法中，名词有两种数的形式：</a:t>
            </a:r>
            <a:r>
              <a:rPr lang="en-US" altLang="zh-CN" sz="2400" b="1">
                <a:latin typeface="Comic Sans MS" panose="030f0702030302020204" pitchFamily="66" charset="0"/>
                <a:ea typeface="新宋体" panose="02010609030101010101" charset="-122"/>
              </a:rPr>
              <a:t>1</a:t>
            </a:r>
            <a:r>
              <a:rPr lang="zh-CN" altLang="en-US" sz="2400" b="1">
                <a:latin typeface="Comic Sans MS" panose="030f0702030302020204" pitchFamily="66" charset="0"/>
                <a:ea typeface="新宋体" panose="02010609030101010101" charset="-122"/>
              </a:rPr>
              <a:t>）单数（表示一个人或事物）；</a:t>
            </a:r>
            <a:endParaRPr lang="zh-CN" altLang="en-US" sz="2400" b="1">
              <a:latin typeface="Comic Sans MS" panose="030f0702030302020204" pitchFamily="66" charset="0"/>
              <a:ea typeface="新宋体" panose="02010609030101010101" charset="-122"/>
            </a:endParaRPr>
          </a:p>
          <a:p>
            <a:pPr>
              <a:spcBef>
                <a:spcPct val="50000"/>
              </a:spcBef>
            </a:pPr>
            <a:r>
              <a:rPr lang="en-US" altLang="zh-CN" sz="2400" b="1">
                <a:latin typeface="Comic Sans MS" panose="030f0702030302020204" pitchFamily="66" charset="0"/>
                <a:ea typeface="新宋体" panose="02010609030101010101" charset="-122"/>
              </a:rPr>
              <a:t>2</a:t>
            </a:r>
            <a:r>
              <a:rPr lang="zh-CN" altLang="en-US" sz="2400" b="1">
                <a:latin typeface="Comic Sans MS" panose="030f0702030302020204" pitchFamily="66" charset="0"/>
                <a:ea typeface="新宋体" panose="02010609030101010101" charset="-122"/>
              </a:rPr>
              <a:t>）复数（表示多于一个的人或数）。只有可数名词才有复数形式。</a:t>
            </a:r>
            <a:endParaRPr lang="zh-CN" altLang="en-US" sz="2400" b="1">
              <a:latin typeface="Comic Sans MS" panose="030f0702030302020204" pitchFamily="66" charset="0"/>
              <a:ea typeface="新宋体" panose="02010609030101010101" charset="-122"/>
            </a:endParaRPr>
          </a:p>
          <a:p>
            <a:pPr algn="ctr"/>
            <a:endParaRPr lang="zh-CN" altLang="en-US" sz="2400">
              <a:latin typeface="Comic Sans MS" panose="030f0702030302020204" pitchFamily="66" charset="0"/>
              <a:ea typeface="新宋体" panose="02010609030101010101" charset="-122"/>
            </a:endParaRPr>
          </a:p>
        </p:txBody>
      </p:sp>
      <p:sp>
        <p:nvSpPr>
          <p:cNvPr id="2083" name="文本框 9219"/>
          <p:cNvSpPr/>
          <p:nvPr/>
        </p:nvSpPr>
        <p:spPr>
          <a:xfrm>
            <a:off x="323850" y="4076700"/>
            <a:ext cx="2127250" cy="519113"/>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zh-CN" altLang="en-US" sz="2800" b="1">
                <a:latin typeface="黑体" panose="02010609060101010101" pitchFamily="2" charset="-122"/>
                <a:ea typeface="新宋体" panose="02010609030101010101" charset="-122"/>
              </a:rPr>
              <a:t>名词的数：      </a:t>
            </a:r>
            <a:endParaRPr lang="zh-CN" altLang="en-US" sz="2800" b="1">
              <a:latin typeface="黑体" panose="02010609060101010101" pitchFamily="2" charset="-122"/>
              <a:ea typeface="新宋体" panose="02010609030101010101" charset="-122"/>
            </a:endParaRPr>
          </a:p>
        </p:txBody>
      </p:sp>
    </p:spTree>
  </p:cSld>
  <p:clrMapOvr>
    <a:masterClrMapping/>
  </p:clrMapOvr>
  <p:transition>
    <p:blind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1000" fill="hold" grpId="0" nodeType="clickEffect">
                                  <p:stCondLst>
                                    <p:cond delay="0"/>
                                  </p:stCondLst>
                                  <p:childTnLst>
                                    <p:set>
                                      <p:cBhvr additive="base">
                                        <p:cTn id="6" dur="1" fill="hold">
                                          <p:stCondLst>
                                            <p:cond delay="0"/>
                                          </p:stCondLst>
                                        </p:cTn>
                                        <p:tgtEl>
                                          <p:spTgt spid="2082"/>
                                        </p:tgtEl>
                                        <p:attrNameLst>
                                          <p:attrName>style.visibility</p:attrName>
                                        </p:attrNameLst>
                                      </p:cBhvr>
                                      <p:to>
                                        <p:strVal val="visible"/>
                                      </p:to>
                                    </p:set>
                                    <p:animEffect transition="in" filter="blinds(horizontal)">
                                      <p:cBhvr additive="base">
                                        <p:cTn id="7" dur="1000" fill="hold"/>
                                        <p:tgtEl>
                                          <p:spTgt spid="20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82"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5</a:t>
            </a:fld>
            <a:endParaRPr lang="zh-CN" altLang="en-US" sz="1400" u="none">
              <a:solidFill>
                <a:schemeClr val="tx1"/>
              </a:solidFill>
              <a:latin typeface="Comic Sans MS"/>
              <a:ea typeface="宋体" panose="02010600030101010101" pitchFamily="2" charset="-122"/>
            </a:endParaRPr>
          </a:p>
        </p:txBody>
      </p:sp>
      <p:sp>
        <p:nvSpPr>
          <p:cNvPr id="2086" name="文本框 10243"/>
          <p:cNvSpPr/>
          <p:nvPr/>
        </p:nvSpPr>
        <p:spPr>
          <a:xfrm>
            <a:off x="1831975" y="0"/>
            <a:ext cx="4114800" cy="519113"/>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gn="ctr">
              <a:spcBef>
                <a:spcPct val="50000"/>
              </a:spcBef>
            </a:pPr>
            <a:r>
              <a:rPr lang="zh-CN" altLang="en-US" sz="2800" b="1">
                <a:solidFill>
                  <a:schemeClr val="tx2"/>
                </a:solidFill>
                <a:latin typeface="Comic Sans MS" panose="030f0702030302020204" pitchFamily="66" charset="0"/>
                <a:ea typeface="新宋体" panose="02010609030101010101" charset="-122"/>
              </a:rPr>
              <a:t>名词复数形式的构成</a:t>
            </a:r>
            <a:endParaRPr lang="zh-CN" altLang="en-US" sz="2800" b="1">
              <a:solidFill>
                <a:schemeClr val="tx2"/>
              </a:solidFill>
              <a:latin typeface="Comic Sans MS" panose="030f0702030302020204" pitchFamily="66" charset="0"/>
              <a:ea typeface="新宋体" panose="02010609030101010101" charset="-122"/>
            </a:endParaRPr>
          </a:p>
        </p:txBody>
      </p:sp>
      <p:graphicFrame>
        <p:nvGraphicFramePr>
          <p:cNvPr id="2087" name="表格 2086"/>
          <p:cNvGraphicFramePr>
            <a:graphicFrameLocks noGrp="1"/>
          </p:cNvGraphicFramePr>
          <p:nvPr/>
        </p:nvGraphicFramePr>
        <p:xfrm>
          <a:off x="0" y="549275"/>
          <a:ext cx="8388350" cy="5770563"/>
        </p:xfrm>
        <a:graphic>
          <a:graphicData uri="http://schemas.openxmlformats.org/drawingml/2006/table">
            <a:tbl>
              <a:tblPr/>
              <a:tblGrid>
                <a:gridCol w="1692275"/>
                <a:gridCol w="1295400"/>
                <a:gridCol w="3168650"/>
                <a:gridCol w="2232025"/>
              </a:tblGrid>
              <a:tr h="7620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1081088">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7620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7620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7620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7620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9525" cap="flat" cmpd="sng">
                      <a:solidFill>
                        <a:srgbClr val="000000"/>
                      </a:solidFill>
                      <a:prstDash val="solid"/>
                      <a:headEnd type="none" w="med" len="med"/>
                      <a:tailEnd type="none" w="med" len="med"/>
                    </a:lnB>
                    <a:lnTlToBr>
                      <a:noFill/>
                    </a:lnTlToBr>
                    <a:lnBlToTr>
                      <a:noFill/>
                    </a:lnBlToTr>
                    <a:noFill/>
                  </a:tcPr>
                </a:tc>
              </a:tr>
              <a:tr h="879475">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9525"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noFill/>
                  </a:tcPr>
                </a:tc>
              </a:tr>
            </a:tbl>
          </a:graphicData>
        </a:graphic>
      </p:graphicFrame>
      <p:sp>
        <p:nvSpPr>
          <p:cNvPr id="2129" name="椭圆 10342"/>
          <p:cNvSpPr/>
          <p:nvPr/>
        </p:nvSpPr>
        <p:spPr>
          <a:xfrm>
            <a:off x="2916238" y="5734050"/>
            <a:ext cx="3168650" cy="914400"/>
          </a:xfrm>
          <a:prstGeom prst="ellipse">
            <a:avLst/>
          </a:prstGeom>
          <a:solidFill>
            <a:srgbClr val="FFEF66"/>
          </a:solidFill>
          <a:ln w="9525" cap="flat" cmpd="sng">
            <a:solidFill>
              <a:srgbClr val="000000"/>
            </a:solidFill>
            <a:prstDash val="solid"/>
            <a:round/>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gn="ctr"/>
            <a:r>
              <a:rPr lang="zh-CN" altLang="en-US" sz="2800" b="1">
                <a:latin typeface="Comic Sans MS" panose="030f0702030302020204" pitchFamily="66" charset="0"/>
                <a:ea typeface="新宋体" panose="02010609030101010101" charset="-122"/>
              </a:rPr>
              <a:t>不规则名词的复数</a:t>
            </a:r>
            <a:endParaRPr lang="zh-CN" altLang="en-US" sz="2800" b="1">
              <a:latin typeface="Comic Sans MS" panose="030f0702030302020204" pitchFamily="66" charset="0"/>
              <a:ea typeface="新宋体" panose="02010609030101010101" charset="-122"/>
            </a:endParaRPr>
          </a:p>
        </p:txBody>
      </p:sp>
      <p:sp>
        <p:nvSpPr>
          <p:cNvPr id="2130" name="圆角矩形标注 10344"/>
          <p:cNvSpPr/>
          <p:nvPr/>
        </p:nvSpPr>
        <p:spPr>
          <a:xfrm>
            <a:off x="1187450" y="2492375"/>
            <a:ext cx="6480175" cy="2376488"/>
          </a:xfrm>
          <a:prstGeom prst="wedgeRoundRectCallout">
            <a:avLst>
              <a:gd name="adj1" fmla="val -5560"/>
              <a:gd name="adj2" fmla="val 80593"/>
              <a:gd name="adj3" fmla="val 16667"/>
            </a:avLst>
          </a:prstGeom>
          <a:solidFill>
            <a:srgbClr val="FFEF66"/>
          </a:solidFill>
          <a:ln w="9525" cap="flat" cmpd="sng">
            <a:solidFill>
              <a:srgbClr val="000000"/>
            </a:solidFill>
            <a:prstDash val="solid"/>
            <a:miter/>
            <a:headEnd type="none" w="med" len="med"/>
            <a:tailEnd type="none" w="med" len="med"/>
          </a:ln>
        </p:spPr>
        <p:txBody>
          <a:bodyPr anchor="t"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marL="342900" indent="-342900">
              <a:buChar char="•"/>
            </a:pPr>
            <a:r>
              <a:rPr lang="zh-CN" altLang="en-US" sz="2000" b="1">
                <a:latin typeface="Comic Sans MS" panose="030f0702030302020204" pitchFamily="66" charset="0"/>
                <a:ea typeface="新宋体" panose="02010609030101010101" charset="-122"/>
              </a:rPr>
              <a:t>由元音字母的变化构成：</a:t>
            </a:r>
            <a:endParaRPr lang="zh-CN" altLang="en-US" sz="2000" b="1">
              <a:latin typeface="Comic Sans MS" panose="030f0702030302020204" pitchFamily="66" charset="0"/>
              <a:ea typeface="新宋体" panose="02010609030101010101" charset="-122"/>
            </a:endParaRPr>
          </a:p>
          <a:p>
            <a:pPr marL="342900" indent="-342900"/>
            <a:r>
              <a:rPr lang="zh-CN" altLang="en-US" sz="2000" b="1">
                <a:latin typeface="Comic Sans MS" panose="030f0702030302020204" pitchFamily="66" charset="0"/>
                <a:ea typeface="新宋体" panose="02010609030101010101" charset="-122"/>
              </a:rPr>
              <a:t>           </a:t>
            </a:r>
            <a:r>
              <a:rPr lang="en-US" altLang="zh-CN" sz="2000" b="1">
                <a:latin typeface="Comic Sans MS" panose="030f0702030302020204" pitchFamily="66" charset="0"/>
                <a:ea typeface="新宋体" panose="02010609030101010101" charset="-122"/>
              </a:rPr>
              <a:t>man-men, tooth-teeth, foot-feet, mouse-mice, woman-women</a:t>
            </a:r>
            <a:endParaRPr lang="en-US" altLang="zh-CN" sz="2000" b="1">
              <a:latin typeface="Comic Sans MS" panose="030f0702030302020204" pitchFamily="66" charset="0"/>
              <a:ea typeface="新宋体" panose="02010609030101010101" charset="-122"/>
            </a:endParaRPr>
          </a:p>
          <a:p>
            <a:pPr marL="342900" indent="-342900"/>
            <a:r>
              <a:rPr lang="en-US" altLang="zh-CN" sz="2000" b="1">
                <a:latin typeface="Comic Sans MS" panose="030f0702030302020204" pitchFamily="66" charset="0"/>
                <a:ea typeface="新宋体" panose="02010609030101010101" charset="-122"/>
              </a:rPr>
              <a:t>2. </a:t>
            </a:r>
            <a:r>
              <a:rPr lang="zh-CN" altLang="en-US" sz="2000" b="1">
                <a:latin typeface="Comic Sans MS" panose="030f0702030302020204" pitchFamily="66" charset="0"/>
                <a:ea typeface="新宋体" panose="02010609030101010101" charset="-122"/>
              </a:rPr>
              <a:t>有些名词的复数形式与单数的形式一样：</a:t>
            </a:r>
            <a:endParaRPr lang="zh-CN" altLang="en-US" sz="2000" b="1">
              <a:latin typeface="Comic Sans MS" panose="030f0702030302020204" pitchFamily="66" charset="0"/>
              <a:ea typeface="新宋体" panose="02010609030101010101" charset="-122"/>
            </a:endParaRPr>
          </a:p>
          <a:p>
            <a:pPr marL="342900" indent="-342900"/>
            <a:r>
              <a:rPr lang="zh-CN" altLang="en-US" sz="2000" b="1">
                <a:latin typeface="Comic Sans MS" panose="030f0702030302020204" pitchFamily="66" charset="0"/>
                <a:ea typeface="新宋体" panose="02010609030101010101" charset="-122"/>
              </a:rPr>
              <a:t>           </a:t>
            </a:r>
            <a:r>
              <a:rPr lang="en-US" altLang="zh-CN" sz="2000" b="1">
                <a:latin typeface="Comic Sans MS" panose="030f0702030302020204" pitchFamily="66" charset="0"/>
                <a:ea typeface="新宋体" panose="02010609030101010101" charset="-122"/>
              </a:rPr>
              <a:t>sheep, deer, fish(</a:t>
            </a:r>
            <a:r>
              <a:rPr lang="zh-CN" altLang="en-US" sz="2000" b="1">
                <a:latin typeface="Comic Sans MS" panose="030f0702030302020204" pitchFamily="66" charset="0"/>
                <a:ea typeface="新宋体" panose="02010609030101010101" charset="-122"/>
              </a:rPr>
              <a:t>但也可以是</a:t>
            </a:r>
            <a:r>
              <a:rPr lang="en-US" altLang="zh-CN" sz="2000" b="1">
                <a:latin typeface="Comic Sans MS" panose="030f0702030302020204" pitchFamily="66" charset="0"/>
                <a:ea typeface="新宋体" panose="02010609030101010101" charset="-122"/>
              </a:rPr>
              <a:t>fishes)</a:t>
            </a:r>
            <a:endParaRPr lang="en-US" altLang="zh-CN" sz="2000" b="1">
              <a:latin typeface="Comic Sans MS" panose="030f0702030302020204" pitchFamily="66" charset="0"/>
              <a:ea typeface="新宋体" panose="02010609030101010101" charset="-122"/>
            </a:endParaRPr>
          </a:p>
          <a:p>
            <a:pPr marL="342900" indent="-342900">
              <a:buChar char="•"/>
            </a:pPr>
            <a:r>
              <a:rPr lang="zh-CN" altLang="en-US" sz="2000" b="1">
                <a:latin typeface="Comic Sans MS" panose="030f0702030302020204" pitchFamily="66" charset="0"/>
                <a:ea typeface="新宋体" panose="02010609030101010101" charset="-122"/>
              </a:rPr>
              <a:t>有些名词变成复数时加</a:t>
            </a:r>
            <a:r>
              <a:rPr lang="en-US" altLang="zh-CN" sz="2000" b="1">
                <a:latin typeface="Comic Sans MS" panose="030f0702030302020204" pitchFamily="66" charset="0"/>
                <a:ea typeface="新宋体" panose="02010609030101010101" charset="-122"/>
              </a:rPr>
              <a:t>-en: </a:t>
            </a:r>
            <a:endParaRPr lang="en-US" altLang="zh-CN" sz="2000" b="1">
              <a:latin typeface="Comic Sans MS" panose="030f0702030302020204" pitchFamily="66" charset="0"/>
              <a:ea typeface="新宋体" panose="02010609030101010101" charset="-122"/>
            </a:endParaRPr>
          </a:p>
          <a:p>
            <a:pPr marL="342900" indent="-342900">
              <a:buNone/>
            </a:pPr>
            <a:r>
              <a:rPr lang="en-US" altLang="zh-CN" sz="2000" b="1">
                <a:latin typeface="Comic Sans MS" panose="030f0702030302020204" pitchFamily="66" charset="0"/>
                <a:ea typeface="新宋体" panose="02010609030101010101" charset="-122"/>
              </a:rPr>
              <a:t>           child-children, ox-oxen</a:t>
            </a:r>
            <a:endParaRPr lang="en-US" altLang="zh-CN" sz="2000" b="1">
              <a:latin typeface="Comic Sans MS" panose="030f0702030302020204" pitchFamily="66" charset="0"/>
              <a:ea typeface="新宋体" panose="0201060903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1000" fill="hold" nodeType="clickEffect">
                                  <p:stCondLst>
                                    <p:cond delay="0"/>
                                  </p:stCondLst>
                                  <p:childTnLst>
                                    <p:set>
                                      <p:cBhvr additive="base">
                                        <p:cTn id="6" dur="1" fill="hold">
                                          <p:stCondLst>
                                            <p:cond delay="0"/>
                                          </p:stCondLst>
                                        </p:cTn>
                                        <p:tgtEl>
                                          <p:spTgt spid="2087"/>
                                        </p:tgtEl>
                                        <p:attrNameLst>
                                          <p:attrName>style.visibility</p:attrName>
                                        </p:attrNameLst>
                                      </p:cBhvr>
                                      <p:to>
                                        <p:strVal val="visible"/>
                                      </p:to>
                                    </p:set>
                                    <p:animEffect transition="in" filter="blinds(horizontal)">
                                      <p:cBhvr additive="base">
                                        <p:cTn id="7" dur="1000" fill="hold"/>
                                        <p:tgtEl>
                                          <p:spTgt spid="208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55" presetClass="entr" presetSubtype="0" dur="1000" fill="hold" grpId="1" nodeType="clickEffect">
                                  <p:stCondLst>
                                    <p:cond delay="0"/>
                                  </p:stCondLst>
                                  <p:childTnLst>
                                    <p:set>
                                      <p:cBhvr additive="base">
                                        <p:cTn id="11" dur="1" fill="hold">
                                          <p:stCondLst>
                                            <p:cond delay="0"/>
                                          </p:stCondLst>
                                        </p:cTn>
                                        <p:tgtEl>
                                          <p:spTgt spid="2129"/>
                                        </p:tgtEl>
                                        <p:attrNameLst>
                                          <p:attrName>style.visibility</p:attrName>
                                        </p:attrNameLst>
                                      </p:cBhvr>
                                      <p:to>
                                        <p:strVal val="visible"/>
                                      </p:to>
                                    </p:set>
                                    <p:anim calcmode="lin" valueType="num">
                                      <p:cBhvr additive="base">
                                        <p:cTn id="12" dur="1000" fill="hold"/>
                                        <p:tgtEl>
                                          <p:spTgt spid="2129"/>
                                        </p:tgtEl>
                                        <p:attrNameLst>
                                          <p:attrName>ppt_w</p:attrName>
                                        </p:attrNameLst>
                                      </p:cBhvr>
                                      <p:tavLst>
                                        <p:tav tm="0">
                                          <p:val>
                                            <p:strVal val="#ppt_w*0.70"/>
                                          </p:val>
                                        </p:tav>
                                        <p:tav tm="100000">
                                          <p:val>
                                            <p:strVal val="#ppt_w"/>
                                          </p:val>
                                        </p:tav>
                                      </p:tavLst>
                                    </p:anim>
                                    <p:anim calcmode="lin" valueType="num">
                                      <p:cBhvr additive="base">
                                        <p:cTn id="13" dur="1000" fill="hold"/>
                                        <p:tgtEl>
                                          <p:spTgt spid="2129"/>
                                        </p:tgtEl>
                                        <p:attrNameLst>
                                          <p:attrName>ppt_h</p:attrName>
                                        </p:attrNameLst>
                                      </p:cBhvr>
                                      <p:tavLst>
                                        <p:tav tm="0">
                                          <p:val>
                                            <p:strVal val="#ppt_h"/>
                                          </p:val>
                                        </p:tav>
                                        <p:tav tm="100000">
                                          <p:val>
                                            <p:strVal val="#ppt_h"/>
                                          </p:val>
                                        </p:tav>
                                      </p:tavLst>
                                    </p:anim>
                                    <p:animEffect transition="in" filter="fade">
                                      <p:cBhvr additive="base">
                                        <p:cTn id="14" dur="1000" fill="hold"/>
                                        <p:tgtEl>
                                          <p:spTgt spid="2129"/>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10" presetClass="entr" presetSubtype="0" dur="2000" fill="hold" grpId="2" nodeType="clickEffect">
                                  <p:stCondLst>
                                    <p:cond delay="0"/>
                                  </p:stCondLst>
                                  <p:childTnLst>
                                    <p:set>
                                      <p:cBhvr additive="base">
                                        <p:cTn id="18" dur="1" fill="hold">
                                          <p:stCondLst>
                                            <p:cond delay="0"/>
                                          </p:stCondLst>
                                        </p:cTn>
                                        <p:tgtEl>
                                          <p:spTgt spid="2130"/>
                                        </p:tgtEl>
                                        <p:attrNameLst>
                                          <p:attrName>style.visibility</p:attrName>
                                        </p:attrNameLst>
                                      </p:cBhvr>
                                      <p:to>
                                        <p:strVal val="visible"/>
                                      </p:to>
                                    </p:set>
                                    <p:animEffect transition="in" filter="fade">
                                      <p:cBhvr additive="base">
                                        <p:cTn id="19" dur="2000" fill="hold"/>
                                        <p:tgtEl>
                                          <p:spTgt spid="2130"/>
                                        </p:tgtEl>
                                      </p:cBhvr>
                                    </p:animEffect>
                                  </p:childTnLst>
                                </p:cTn>
                              </p:par>
                            </p:childTnLst>
                          </p:cTn>
                        </p:par>
                      </p:childTnLst>
                    </p:cTn>
                  </p:par>
                  <p:par>
                    <p:cTn id="20" fill="hold" nodeType="clickPar">
                      <p:stCondLst>
                        <p:cond delay="indefinite"/>
                      </p:stCondLst>
                      <p:childTnLst>
                        <p:par>
                          <p:cTn id="21" fill="hold">
                            <p:stCondLst>
                              <p:cond delay="0"/>
                            </p:stCondLst>
                            <p:childTnLst>
                              <p:par>
                                <p:cTn id="22" presetID="6" presetClass="emph" presetSubtype="0" dur="2000" fill="hold" grpId="1" nodeType="clickEffect">
                                  <p:stCondLst>
                                    <p:cond delay="0"/>
                                  </p:stCondLst>
                                  <p:childTnLst>
                                    <p:animScale>
                                      <p:cBhvr additive="base">
                                        <p:cTn id="23" dur="2000" fill="hold"/>
                                        <p:tgtEl>
                                          <p:spTgt spid="2130"/>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30" grpId="1"/>
      <p:bldP spid="2130" grpId="2"/>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6</a:t>
            </a:fld>
            <a:endParaRPr lang="zh-CN" altLang="en-US" sz="1400" u="none">
              <a:solidFill>
                <a:schemeClr val="tx1"/>
              </a:solidFill>
              <a:latin typeface="Comic Sans MS"/>
              <a:ea typeface="宋体" panose="02010600030101010101" pitchFamily="2" charset="-122"/>
            </a:endParaRPr>
          </a:p>
        </p:txBody>
      </p:sp>
      <p:sp>
        <p:nvSpPr>
          <p:cNvPr id="2133" name="椭圆 11267"/>
          <p:cNvSpPr/>
          <p:nvPr/>
        </p:nvSpPr>
        <p:spPr>
          <a:xfrm>
            <a:off x="0" y="0"/>
            <a:ext cx="3168650" cy="914400"/>
          </a:xfrm>
          <a:prstGeom prst="ellipse">
            <a:avLst/>
          </a:prstGeom>
          <a:solidFill>
            <a:srgbClr val="FFEF66"/>
          </a:solidFill>
          <a:ln w="9525" cap="flat" cmpd="sng">
            <a:solidFill>
              <a:srgbClr val="000000"/>
            </a:solidFill>
            <a:prstDash val="solid"/>
            <a:round/>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gn="ctr"/>
            <a:r>
              <a:rPr lang="en-US" altLang="zh-CN" sz="3600" b="1">
                <a:latin typeface="Comic Sans MS" panose="030f0702030302020204" pitchFamily="66" charset="0"/>
                <a:ea typeface="新宋体" panose="02010609030101010101" charset="-122"/>
              </a:rPr>
              <a:t>Practise</a:t>
            </a:r>
            <a:endParaRPr lang="en-US" altLang="zh-CN" sz="3600" b="1">
              <a:latin typeface="Comic Sans MS" panose="030f0702030302020204" pitchFamily="66" charset="0"/>
              <a:ea typeface="新宋体" panose="02010609030101010101" charset="-122"/>
            </a:endParaRPr>
          </a:p>
        </p:txBody>
      </p:sp>
      <p:sp>
        <p:nvSpPr>
          <p:cNvPr id="2134" name="文本框 11268"/>
          <p:cNvSpPr/>
          <p:nvPr/>
        </p:nvSpPr>
        <p:spPr>
          <a:xfrm>
            <a:off x="755650" y="1125538"/>
            <a:ext cx="7935913" cy="3752850"/>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marL="342900" indent="-342900">
              <a:spcBef>
                <a:spcPct val="50000"/>
              </a:spcBef>
              <a:buChar char="•"/>
            </a:pPr>
            <a:r>
              <a:rPr lang="en-US" altLang="zh-CN" sz="2400">
                <a:latin typeface="Comic Sans MS" panose="030f0702030302020204" pitchFamily="66" charset="0"/>
                <a:ea typeface="新宋体" panose="02010609030101010101" charset="-122"/>
              </a:rPr>
              <a:t>peach_________       	2. zoo _________</a:t>
            </a:r>
            <a:endParaRPr lang="en-US" altLang="zh-CN" sz="2400">
              <a:latin typeface="Comic Sans MS" panose="030f0702030302020204" pitchFamily="66" charset="0"/>
              <a:ea typeface="新宋体" panose="02010609030101010101" charset="-122"/>
            </a:endParaRPr>
          </a:p>
          <a:p>
            <a:pPr marL="342900" indent="-342900">
              <a:spcBef>
                <a:spcPct val="50000"/>
              </a:spcBef>
            </a:pPr>
            <a:r>
              <a:rPr lang="en-US" altLang="zh-CN" sz="2400">
                <a:latin typeface="Comic Sans MS" panose="030f0702030302020204" pitchFamily="66" charset="0"/>
                <a:ea typeface="新宋体" panose="02010609030101010101" charset="-122"/>
              </a:rPr>
              <a:t>3. glass _________	4. fox _______</a:t>
            </a:r>
            <a:endParaRPr lang="en-US" altLang="zh-CN" sz="2400">
              <a:latin typeface="Comic Sans MS" panose="030f0702030302020204" pitchFamily="66" charset="0"/>
              <a:ea typeface="新宋体" panose="02010609030101010101" charset="-122"/>
            </a:endParaRPr>
          </a:p>
          <a:p>
            <a:pPr marL="342900" indent="-342900">
              <a:spcBef>
                <a:spcPct val="50000"/>
              </a:spcBef>
            </a:pPr>
            <a:r>
              <a:rPr lang="en-US" altLang="zh-CN" sz="2400">
                <a:latin typeface="Comic Sans MS" panose="030f0702030302020204" pitchFamily="66" charset="0"/>
                <a:ea typeface="新宋体" panose="02010609030101010101" charset="-122"/>
              </a:rPr>
              <a:t>5. lady _________		6. policewoman _________</a:t>
            </a:r>
            <a:endParaRPr lang="en-US" altLang="zh-CN" sz="2400">
              <a:latin typeface="Comic Sans MS" panose="030f0702030302020204" pitchFamily="66" charset="0"/>
              <a:ea typeface="新宋体" panose="02010609030101010101" charset="-122"/>
            </a:endParaRPr>
          </a:p>
          <a:p>
            <a:pPr marL="342900" indent="-342900">
              <a:spcBef>
                <a:spcPct val="50000"/>
              </a:spcBef>
            </a:pPr>
            <a:r>
              <a:rPr lang="en-US" altLang="zh-CN" sz="2400">
                <a:latin typeface="Comic Sans MS" panose="030f0702030302020204" pitchFamily="66" charset="0"/>
                <a:ea typeface="新宋体" panose="02010609030101010101" charset="-122"/>
              </a:rPr>
              <a:t>7. house ___________	8. photo _________</a:t>
            </a:r>
            <a:endParaRPr lang="en-US" altLang="zh-CN" sz="2400">
              <a:latin typeface="Comic Sans MS" panose="030f0702030302020204" pitchFamily="66" charset="0"/>
              <a:ea typeface="新宋体" panose="02010609030101010101" charset="-122"/>
            </a:endParaRPr>
          </a:p>
          <a:p>
            <a:pPr marL="342900" indent="-342900">
              <a:spcBef>
                <a:spcPct val="50000"/>
              </a:spcBef>
            </a:pPr>
            <a:r>
              <a:rPr lang="en-US" altLang="zh-CN" sz="2400">
                <a:latin typeface="Comic Sans MS" panose="030f0702030302020204" pitchFamily="66" charset="0"/>
                <a:ea typeface="新宋体" panose="02010609030101010101" charset="-122"/>
              </a:rPr>
              <a:t>9. monkey __________	10. wife __________</a:t>
            </a:r>
            <a:endParaRPr lang="en-US" altLang="zh-CN" sz="2400">
              <a:latin typeface="Comic Sans MS" panose="030f0702030302020204" pitchFamily="66" charset="0"/>
              <a:ea typeface="新宋体" panose="02010609030101010101" charset="-122"/>
            </a:endParaRPr>
          </a:p>
          <a:p>
            <a:pPr marL="342900" indent="-342900">
              <a:spcBef>
                <a:spcPct val="50000"/>
              </a:spcBef>
            </a:pPr>
            <a:r>
              <a:rPr lang="en-US" altLang="zh-CN" sz="2400">
                <a:latin typeface="Comic Sans MS" panose="030f0702030302020204" pitchFamily="66" charset="0"/>
                <a:ea typeface="新宋体" panose="02010609030101010101" charset="-122"/>
              </a:rPr>
              <a:t>11. rose ____________	12. path __________</a:t>
            </a:r>
            <a:endParaRPr lang="en-US" altLang="zh-CN" sz="2400">
              <a:latin typeface="Comic Sans MS" panose="030f0702030302020204" pitchFamily="66" charset="0"/>
              <a:ea typeface="新宋体" panose="02010609030101010101" charset="-122"/>
            </a:endParaRPr>
          </a:p>
          <a:p>
            <a:pPr marL="342900" indent="-342900">
              <a:spcBef>
                <a:spcPct val="50000"/>
              </a:spcBef>
              <a:buNone/>
            </a:pPr>
            <a:r>
              <a:rPr lang="en-US" altLang="zh-CN" sz="2400">
                <a:latin typeface="Comic Sans MS" panose="030f0702030302020204" pitchFamily="66" charset="0"/>
                <a:ea typeface="新宋体" panose="02010609030101010101" charset="-122"/>
              </a:rPr>
              <a:t>13. judge ___________	14. map ___________</a:t>
            </a:r>
            <a:endParaRPr lang="en-US" altLang="zh-CN" sz="2400">
              <a:latin typeface="Comic Sans MS" panose="030f0702030302020204" pitchFamily="66" charset="0"/>
              <a:ea typeface="新宋体" panose="02010609030101010101" charset="-122"/>
            </a:endParaRPr>
          </a:p>
        </p:txBody>
      </p:sp>
      <p:sp>
        <p:nvSpPr>
          <p:cNvPr id="2135" name="文本框 11269"/>
          <p:cNvSpPr/>
          <p:nvPr/>
        </p:nvSpPr>
        <p:spPr>
          <a:xfrm>
            <a:off x="2051050" y="1125538"/>
            <a:ext cx="1516063" cy="457200"/>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400">
                <a:solidFill>
                  <a:schemeClr val="tx2"/>
                </a:solidFill>
                <a:latin typeface="Comic Sans MS" panose="030f0702030302020204" pitchFamily="66" charset="0"/>
                <a:ea typeface="新宋体" panose="02010609030101010101" charset="-122"/>
              </a:rPr>
              <a:t>peaches</a:t>
            </a:r>
            <a:endParaRPr lang="en-US" altLang="zh-CN" sz="2400">
              <a:solidFill>
                <a:schemeClr val="tx2"/>
              </a:solidFill>
              <a:latin typeface="Comic Sans MS" panose="030f0702030302020204" pitchFamily="66" charset="0"/>
              <a:ea typeface="新宋体" panose="02010609030101010101" charset="-122"/>
            </a:endParaRPr>
          </a:p>
        </p:txBody>
      </p:sp>
      <p:sp>
        <p:nvSpPr>
          <p:cNvPr id="2136" name="文本框 11270"/>
          <p:cNvSpPr/>
          <p:nvPr/>
        </p:nvSpPr>
        <p:spPr>
          <a:xfrm>
            <a:off x="5364163" y="1125538"/>
            <a:ext cx="1371600" cy="457200"/>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400">
                <a:solidFill>
                  <a:schemeClr val="tx2"/>
                </a:solidFill>
                <a:latin typeface="Comic Sans MS" panose="030f0702030302020204" pitchFamily="66" charset="0"/>
                <a:ea typeface="新宋体" panose="02010609030101010101" charset="-122"/>
              </a:rPr>
              <a:t>zoos</a:t>
            </a:r>
            <a:endParaRPr lang="en-US" altLang="zh-CN" sz="2400">
              <a:solidFill>
                <a:schemeClr val="tx2"/>
              </a:solidFill>
              <a:latin typeface="Comic Sans MS" panose="030f0702030302020204" pitchFamily="66" charset="0"/>
              <a:ea typeface="新宋体" panose="02010609030101010101" charset="-122"/>
            </a:endParaRPr>
          </a:p>
        </p:txBody>
      </p:sp>
      <p:sp>
        <p:nvSpPr>
          <p:cNvPr id="2137" name="文本框 11271"/>
          <p:cNvSpPr/>
          <p:nvPr/>
        </p:nvSpPr>
        <p:spPr>
          <a:xfrm>
            <a:off x="2051050" y="1700213"/>
            <a:ext cx="1371600" cy="457200"/>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400">
                <a:solidFill>
                  <a:schemeClr val="tx2"/>
                </a:solidFill>
                <a:latin typeface="Comic Sans MS" panose="030f0702030302020204" pitchFamily="66" charset="0"/>
                <a:ea typeface="新宋体" panose="02010609030101010101" charset="-122"/>
              </a:rPr>
              <a:t>glasses</a:t>
            </a:r>
            <a:endParaRPr lang="en-US" altLang="zh-CN" sz="2400">
              <a:solidFill>
                <a:schemeClr val="tx2"/>
              </a:solidFill>
              <a:latin typeface="Comic Sans MS" panose="030f0702030302020204" pitchFamily="66" charset="0"/>
              <a:ea typeface="新宋体" panose="02010609030101010101" charset="-122"/>
            </a:endParaRPr>
          </a:p>
        </p:txBody>
      </p:sp>
      <p:sp>
        <p:nvSpPr>
          <p:cNvPr id="2138" name="文本框 11272"/>
          <p:cNvSpPr/>
          <p:nvPr/>
        </p:nvSpPr>
        <p:spPr>
          <a:xfrm>
            <a:off x="5364163" y="1700213"/>
            <a:ext cx="1154112" cy="457200"/>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400">
                <a:solidFill>
                  <a:schemeClr val="tx2"/>
                </a:solidFill>
                <a:latin typeface="Comic Sans MS" panose="030f0702030302020204" pitchFamily="66" charset="0"/>
                <a:ea typeface="新宋体" panose="02010609030101010101" charset="-122"/>
              </a:rPr>
              <a:t>foxes</a:t>
            </a:r>
            <a:endParaRPr lang="en-US" altLang="zh-CN" sz="2400">
              <a:solidFill>
                <a:schemeClr val="tx2"/>
              </a:solidFill>
              <a:latin typeface="Comic Sans MS" panose="030f0702030302020204" pitchFamily="66" charset="0"/>
              <a:ea typeface="新宋体" panose="02010609030101010101" charset="-122"/>
            </a:endParaRPr>
          </a:p>
        </p:txBody>
      </p:sp>
      <p:sp>
        <p:nvSpPr>
          <p:cNvPr id="2139" name="文本框 11273"/>
          <p:cNvSpPr/>
          <p:nvPr/>
        </p:nvSpPr>
        <p:spPr>
          <a:xfrm>
            <a:off x="1979613" y="2205038"/>
            <a:ext cx="1155700" cy="457200"/>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400">
                <a:solidFill>
                  <a:schemeClr val="tx2"/>
                </a:solidFill>
                <a:latin typeface="Comic Sans MS" panose="030f0702030302020204" pitchFamily="66" charset="0"/>
                <a:ea typeface="新宋体" panose="02010609030101010101" charset="-122"/>
              </a:rPr>
              <a:t>ladies</a:t>
            </a:r>
            <a:endParaRPr lang="en-US" altLang="zh-CN" sz="2400">
              <a:solidFill>
                <a:schemeClr val="tx2"/>
              </a:solidFill>
              <a:latin typeface="Comic Sans MS" panose="030f0702030302020204" pitchFamily="66" charset="0"/>
              <a:ea typeface="新宋体" panose="02010609030101010101" charset="-122"/>
            </a:endParaRPr>
          </a:p>
        </p:txBody>
      </p:sp>
      <p:sp>
        <p:nvSpPr>
          <p:cNvPr id="2140" name="文本框 11274"/>
          <p:cNvSpPr/>
          <p:nvPr/>
        </p:nvSpPr>
        <p:spPr>
          <a:xfrm>
            <a:off x="6516688" y="2205038"/>
            <a:ext cx="2092325" cy="457200"/>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400">
                <a:solidFill>
                  <a:schemeClr val="tx2"/>
                </a:solidFill>
                <a:latin typeface="Comic Sans MS" panose="030f0702030302020204" pitchFamily="66" charset="0"/>
                <a:ea typeface="新宋体" panose="02010609030101010101" charset="-122"/>
              </a:rPr>
              <a:t>policewomen</a:t>
            </a:r>
            <a:endParaRPr lang="en-US" altLang="zh-CN" sz="2400">
              <a:solidFill>
                <a:schemeClr val="tx2"/>
              </a:solidFill>
              <a:latin typeface="Comic Sans MS" panose="030f0702030302020204" pitchFamily="66" charset="0"/>
              <a:ea typeface="新宋体" panose="02010609030101010101" charset="-122"/>
            </a:endParaRPr>
          </a:p>
        </p:txBody>
      </p:sp>
      <p:sp>
        <p:nvSpPr>
          <p:cNvPr id="2141" name="文本框 11275"/>
          <p:cNvSpPr/>
          <p:nvPr/>
        </p:nvSpPr>
        <p:spPr>
          <a:xfrm>
            <a:off x="2051050" y="2781300"/>
            <a:ext cx="1371600" cy="457200"/>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400">
                <a:solidFill>
                  <a:schemeClr val="tx2"/>
                </a:solidFill>
                <a:latin typeface="Comic Sans MS" panose="030f0702030302020204" pitchFamily="66" charset="0"/>
                <a:ea typeface="新宋体" panose="02010609030101010101" charset="-122"/>
              </a:rPr>
              <a:t>houses</a:t>
            </a:r>
            <a:endParaRPr lang="en-US" altLang="zh-CN" sz="2400">
              <a:solidFill>
                <a:schemeClr val="tx2"/>
              </a:solidFill>
              <a:latin typeface="Comic Sans MS" panose="030f0702030302020204" pitchFamily="66" charset="0"/>
              <a:ea typeface="新宋体" panose="02010609030101010101" charset="-122"/>
            </a:endParaRPr>
          </a:p>
        </p:txBody>
      </p:sp>
      <p:sp>
        <p:nvSpPr>
          <p:cNvPr id="2142" name="文本框 11276"/>
          <p:cNvSpPr/>
          <p:nvPr/>
        </p:nvSpPr>
        <p:spPr>
          <a:xfrm>
            <a:off x="5724525" y="2781300"/>
            <a:ext cx="1443038" cy="457200"/>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400">
                <a:solidFill>
                  <a:schemeClr val="tx2"/>
                </a:solidFill>
                <a:latin typeface="Comic Sans MS" panose="030f0702030302020204" pitchFamily="66" charset="0"/>
                <a:ea typeface="新宋体" panose="02010609030101010101" charset="-122"/>
              </a:rPr>
              <a:t>photos</a:t>
            </a:r>
            <a:endParaRPr lang="en-US" altLang="zh-CN" sz="2400">
              <a:solidFill>
                <a:schemeClr val="tx2"/>
              </a:solidFill>
              <a:latin typeface="Comic Sans MS" panose="030f0702030302020204" pitchFamily="66" charset="0"/>
              <a:ea typeface="新宋体" panose="02010609030101010101" charset="-122"/>
            </a:endParaRPr>
          </a:p>
        </p:txBody>
      </p:sp>
      <p:sp>
        <p:nvSpPr>
          <p:cNvPr id="2143" name="文本框 11277"/>
          <p:cNvSpPr/>
          <p:nvPr/>
        </p:nvSpPr>
        <p:spPr>
          <a:xfrm>
            <a:off x="2268538" y="3284538"/>
            <a:ext cx="1514475" cy="457200"/>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400">
                <a:solidFill>
                  <a:schemeClr val="tx2"/>
                </a:solidFill>
                <a:latin typeface="Comic Sans MS" panose="030f0702030302020204" pitchFamily="66" charset="0"/>
                <a:ea typeface="新宋体" panose="02010609030101010101" charset="-122"/>
              </a:rPr>
              <a:t>monkeys</a:t>
            </a:r>
            <a:endParaRPr lang="en-US" altLang="zh-CN" sz="2400">
              <a:solidFill>
                <a:schemeClr val="tx2"/>
              </a:solidFill>
              <a:latin typeface="Comic Sans MS" panose="030f0702030302020204" pitchFamily="66" charset="0"/>
              <a:ea typeface="新宋体" panose="02010609030101010101" charset="-122"/>
            </a:endParaRPr>
          </a:p>
        </p:txBody>
      </p:sp>
      <p:sp>
        <p:nvSpPr>
          <p:cNvPr id="2144" name="文本框 11278"/>
          <p:cNvSpPr/>
          <p:nvPr/>
        </p:nvSpPr>
        <p:spPr>
          <a:xfrm>
            <a:off x="5724525" y="3284538"/>
            <a:ext cx="1443038" cy="457200"/>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400">
                <a:solidFill>
                  <a:schemeClr val="tx2"/>
                </a:solidFill>
                <a:latin typeface="Comic Sans MS" panose="030f0702030302020204" pitchFamily="66" charset="0"/>
                <a:ea typeface="新宋体" panose="02010609030101010101" charset="-122"/>
              </a:rPr>
              <a:t>wives</a:t>
            </a:r>
            <a:endParaRPr lang="en-US" altLang="zh-CN" sz="2400">
              <a:solidFill>
                <a:schemeClr val="tx2"/>
              </a:solidFill>
              <a:latin typeface="Comic Sans MS" panose="030f0702030302020204" pitchFamily="66" charset="0"/>
              <a:ea typeface="新宋体" panose="02010609030101010101" charset="-122"/>
            </a:endParaRPr>
          </a:p>
        </p:txBody>
      </p:sp>
      <p:sp>
        <p:nvSpPr>
          <p:cNvPr id="2145" name="文本框 11279"/>
          <p:cNvSpPr/>
          <p:nvPr/>
        </p:nvSpPr>
        <p:spPr>
          <a:xfrm>
            <a:off x="2051050" y="3860800"/>
            <a:ext cx="1011238" cy="457200"/>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400">
                <a:solidFill>
                  <a:schemeClr val="tx2"/>
                </a:solidFill>
                <a:latin typeface="Comic Sans MS" panose="030f0702030302020204" pitchFamily="66" charset="0"/>
                <a:ea typeface="新宋体" panose="02010609030101010101" charset="-122"/>
              </a:rPr>
              <a:t>roses</a:t>
            </a:r>
            <a:endParaRPr lang="en-US" altLang="zh-CN" sz="2400">
              <a:solidFill>
                <a:schemeClr val="tx2"/>
              </a:solidFill>
              <a:latin typeface="Comic Sans MS" panose="030f0702030302020204" pitchFamily="66" charset="0"/>
              <a:ea typeface="新宋体" panose="02010609030101010101" charset="-122"/>
            </a:endParaRPr>
          </a:p>
        </p:txBody>
      </p:sp>
      <p:sp>
        <p:nvSpPr>
          <p:cNvPr id="2146" name="文本框 11280"/>
          <p:cNvSpPr/>
          <p:nvPr/>
        </p:nvSpPr>
        <p:spPr>
          <a:xfrm>
            <a:off x="5724525" y="3860800"/>
            <a:ext cx="1155700" cy="457200"/>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400">
                <a:solidFill>
                  <a:schemeClr val="tx2"/>
                </a:solidFill>
                <a:latin typeface="Comic Sans MS" panose="030f0702030302020204" pitchFamily="66" charset="0"/>
                <a:ea typeface="新宋体" panose="02010609030101010101" charset="-122"/>
              </a:rPr>
              <a:t>paths</a:t>
            </a:r>
            <a:endParaRPr lang="en-US" altLang="zh-CN" sz="2400">
              <a:solidFill>
                <a:schemeClr val="tx2"/>
              </a:solidFill>
              <a:latin typeface="Comic Sans MS" panose="030f0702030302020204" pitchFamily="66" charset="0"/>
              <a:ea typeface="新宋体" panose="02010609030101010101" charset="-122"/>
            </a:endParaRPr>
          </a:p>
        </p:txBody>
      </p:sp>
      <p:sp>
        <p:nvSpPr>
          <p:cNvPr id="2147" name="文本框 11281"/>
          <p:cNvSpPr/>
          <p:nvPr/>
        </p:nvSpPr>
        <p:spPr>
          <a:xfrm>
            <a:off x="2124075" y="4437063"/>
            <a:ext cx="1227138" cy="457200"/>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400">
                <a:solidFill>
                  <a:schemeClr val="tx2"/>
                </a:solidFill>
                <a:latin typeface="Comic Sans MS" panose="030f0702030302020204" pitchFamily="66" charset="0"/>
                <a:ea typeface="新宋体" panose="02010609030101010101" charset="-122"/>
              </a:rPr>
              <a:t>judges</a:t>
            </a:r>
            <a:endParaRPr lang="en-US" altLang="zh-CN" sz="2400">
              <a:solidFill>
                <a:schemeClr val="tx2"/>
              </a:solidFill>
              <a:latin typeface="Comic Sans MS" panose="030f0702030302020204" pitchFamily="66" charset="0"/>
              <a:ea typeface="新宋体" panose="02010609030101010101" charset="-122"/>
            </a:endParaRPr>
          </a:p>
        </p:txBody>
      </p:sp>
      <p:sp>
        <p:nvSpPr>
          <p:cNvPr id="2148" name="文本框 11282"/>
          <p:cNvSpPr/>
          <p:nvPr/>
        </p:nvSpPr>
        <p:spPr>
          <a:xfrm>
            <a:off x="5651500" y="4437063"/>
            <a:ext cx="1084263" cy="457200"/>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400">
                <a:solidFill>
                  <a:schemeClr val="tx2"/>
                </a:solidFill>
                <a:latin typeface="Comic Sans MS" panose="030f0702030302020204" pitchFamily="66" charset="0"/>
                <a:ea typeface="新宋体" panose="02010609030101010101" charset="-122"/>
              </a:rPr>
              <a:t>maps</a:t>
            </a:r>
            <a:endParaRPr lang="en-US" altLang="zh-CN" sz="2400">
              <a:solidFill>
                <a:schemeClr val="tx2"/>
              </a:solidFill>
              <a:latin typeface="Comic Sans MS" panose="030f0702030302020204" pitchFamily="66" charset="0"/>
              <a:ea typeface="新宋体" panose="0201060903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2" presetClass="entr" presetSubtype="8" dur="1000" fill="hold" grpId="0" nodeType="clickEffect">
                                  <p:stCondLst>
                                    <p:cond delay="0"/>
                                  </p:stCondLst>
                                  <p:childTnLst>
                                    <p:set>
                                      <p:cBhvr additive="base">
                                        <p:cTn id="6" dur="1" fill="hold">
                                          <p:stCondLst>
                                            <p:cond delay="0"/>
                                          </p:stCondLst>
                                        </p:cTn>
                                        <p:tgtEl>
                                          <p:spTgt spid="2134"/>
                                        </p:tgtEl>
                                        <p:attrNameLst>
                                          <p:attrName>style.visibility</p:attrName>
                                        </p:attrNameLst>
                                      </p:cBhvr>
                                      <p:to>
                                        <p:strVal val="visible"/>
                                      </p:to>
                                    </p:set>
                                    <p:animEffect transition="in" filter="slide(fromLeft)">
                                      <p:cBhvr additive="base">
                                        <p:cTn id="7" dur="1000" fill="hold"/>
                                        <p:tgtEl>
                                          <p:spTgt spid="213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0" presetClass="entr" presetSubtype="0" dur="1000" fill="hold" grpId="1" nodeType="clickEffect">
                                  <p:stCondLst>
                                    <p:cond delay="0"/>
                                  </p:stCondLst>
                                  <p:childTnLst>
                                    <p:set>
                                      <p:cBhvr additive="base">
                                        <p:cTn id="11" dur="1" fill="hold">
                                          <p:stCondLst>
                                            <p:cond delay="0"/>
                                          </p:stCondLst>
                                        </p:cTn>
                                        <p:tgtEl>
                                          <p:spTgt spid="2135"/>
                                        </p:tgtEl>
                                        <p:attrNameLst>
                                          <p:attrName>style.visibility</p:attrName>
                                        </p:attrNameLst>
                                      </p:cBhvr>
                                      <p:to>
                                        <p:strVal val="visible"/>
                                      </p:to>
                                    </p:set>
                                    <p:animEffect transition="in" filter="fade">
                                      <p:cBhvr additive="base">
                                        <p:cTn id="12" dur="1000" fill="hold"/>
                                        <p:tgtEl>
                                          <p:spTgt spid="2135"/>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0" presetClass="entr" presetSubtype="0" dur="1000" fill="hold" grpId="2" nodeType="clickEffect">
                                  <p:stCondLst>
                                    <p:cond delay="0"/>
                                  </p:stCondLst>
                                  <p:childTnLst>
                                    <p:set>
                                      <p:cBhvr additive="base">
                                        <p:cTn id="16" dur="1" fill="hold">
                                          <p:stCondLst>
                                            <p:cond delay="0"/>
                                          </p:stCondLst>
                                        </p:cTn>
                                        <p:tgtEl>
                                          <p:spTgt spid="2136"/>
                                        </p:tgtEl>
                                        <p:attrNameLst>
                                          <p:attrName>style.visibility</p:attrName>
                                        </p:attrNameLst>
                                      </p:cBhvr>
                                      <p:to>
                                        <p:strVal val="visible"/>
                                      </p:to>
                                    </p:set>
                                    <p:animEffect transition="in" filter="fade">
                                      <p:cBhvr additive="base">
                                        <p:cTn id="17" dur="1000" fill="hold"/>
                                        <p:tgtEl>
                                          <p:spTgt spid="2136"/>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0" presetClass="entr" presetSubtype="0" dur="1000" fill="hold" grpId="3" nodeType="clickEffect">
                                  <p:stCondLst>
                                    <p:cond delay="0"/>
                                  </p:stCondLst>
                                  <p:childTnLst>
                                    <p:set>
                                      <p:cBhvr additive="base">
                                        <p:cTn id="21" dur="1" fill="hold">
                                          <p:stCondLst>
                                            <p:cond delay="0"/>
                                          </p:stCondLst>
                                        </p:cTn>
                                        <p:tgtEl>
                                          <p:spTgt spid="2137"/>
                                        </p:tgtEl>
                                        <p:attrNameLst>
                                          <p:attrName>style.visibility</p:attrName>
                                        </p:attrNameLst>
                                      </p:cBhvr>
                                      <p:to>
                                        <p:strVal val="visible"/>
                                      </p:to>
                                    </p:set>
                                    <p:animEffect transition="in" filter="fade">
                                      <p:cBhvr additive="base">
                                        <p:cTn id="22" dur="1000" fill="hold"/>
                                        <p:tgtEl>
                                          <p:spTgt spid="2137"/>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10" presetClass="entr" presetSubtype="0" dur="1000" fill="hold" grpId="4" nodeType="clickEffect">
                                  <p:stCondLst>
                                    <p:cond delay="0"/>
                                  </p:stCondLst>
                                  <p:childTnLst>
                                    <p:set>
                                      <p:cBhvr additive="base">
                                        <p:cTn id="26" dur="1" fill="hold">
                                          <p:stCondLst>
                                            <p:cond delay="0"/>
                                          </p:stCondLst>
                                        </p:cTn>
                                        <p:tgtEl>
                                          <p:spTgt spid="2138"/>
                                        </p:tgtEl>
                                        <p:attrNameLst>
                                          <p:attrName>style.visibility</p:attrName>
                                        </p:attrNameLst>
                                      </p:cBhvr>
                                      <p:to>
                                        <p:strVal val="visible"/>
                                      </p:to>
                                    </p:set>
                                    <p:animEffect transition="in" filter="fade">
                                      <p:cBhvr additive="base">
                                        <p:cTn id="27" dur="1000" fill="hold"/>
                                        <p:tgtEl>
                                          <p:spTgt spid="2138"/>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10" presetClass="entr" presetSubtype="0" dur="1000" fill="hold" grpId="5" nodeType="clickEffect">
                                  <p:stCondLst>
                                    <p:cond delay="0"/>
                                  </p:stCondLst>
                                  <p:childTnLst>
                                    <p:set>
                                      <p:cBhvr additive="base">
                                        <p:cTn id="31" dur="1" fill="hold">
                                          <p:stCondLst>
                                            <p:cond delay="0"/>
                                          </p:stCondLst>
                                        </p:cTn>
                                        <p:tgtEl>
                                          <p:spTgt spid="2139"/>
                                        </p:tgtEl>
                                        <p:attrNameLst>
                                          <p:attrName>style.visibility</p:attrName>
                                        </p:attrNameLst>
                                      </p:cBhvr>
                                      <p:to>
                                        <p:strVal val="visible"/>
                                      </p:to>
                                    </p:set>
                                    <p:animEffect transition="in" filter="fade">
                                      <p:cBhvr additive="base">
                                        <p:cTn id="32" dur="1000" fill="hold"/>
                                        <p:tgtEl>
                                          <p:spTgt spid="2139"/>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10" presetClass="entr" presetSubtype="0" dur="1000" fill="hold" grpId="6" nodeType="clickEffect">
                                  <p:stCondLst>
                                    <p:cond delay="0"/>
                                  </p:stCondLst>
                                  <p:childTnLst>
                                    <p:set>
                                      <p:cBhvr additive="base">
                                        <p:cTn id="36" dur="1" fill="hold">
                                          <p:stCondLst>
                                            <p:cond delay="0"/>
                                          </p:stCondLst>
                                        </p:cTn>
                                        <p:tgtEl>
                                          <p:spTgt spid="2140"/>
                                        </p:tgtEl>
                                        <p:attrNameLst>
                                          <p:attrName>style.visibility</p:attrName>
                                        </p:attrNameLst>
                                      </p:cBhvr>
                                      <p:to>
                                        <p:strVal val="visible"/>
                                      </p:to>
                                    </p:set>
                                    <p:animEffect transition="in" filter="fade">
                                      <p:cBhvr additive="base">
                                        <p:cTn id="37" dur="1000" fill="hold"/>
                                        <p:tgtEl>
                                          <p:spTgt spid="2140"/>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10" presetClass="entr" presetSubtype="0" dur="1000" fill="hold" grpId="7" nodeType="clickEffect">
                                  <p:stCondLst>
                                    <p:cond delay="0"/>
                                  </p:stCondLst>
                                  <p:childTnLst>
                                    <p:set>
                                      <p:cBhvr additive="base">
                                        <p:cTn id="41" dur="1" fill="hold">
                                          <p:stCondLst>
                                            <p:cond delay="0"/>
                                          </p:stCondLst>
                                        </p:cTn>
                                        <p:tgtEl>
                                          <p:spTgt spid="2141"/>
                                        </p:tgtEl>
                                        <p:attrNameLst>
                                          <p:attrName>style.visibility</p:attrName>
                                        </p:attrNameLst>
                                      </p:cBhvr>
                                      <p:to>
                                        <p:strVal val="visible"/>
                                      </p:to>
                                    </p:set>
                                    <p:animEffect transition="in" filter="fade">
                                      <p:cBhvr additive="base">
                                        <p:cTn id="42" dur="1000" fill="hold"/>
                                        <p:tgtEl>
                                          <p:spTgt spid="2141"/>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10" presetClass="entr" presetSubtype="0" dur="1000" fill="hold" grpId="8" nodeType="clickEffect">
                                  <p:stCondLst>
                                    <p:cond delay="0"/>
                                  </p:stCondLst>
                                  <p:childTnLst>
                                    <p:set>
                                      <p:cBhvr additive="base">
                                        <p:cTn id="46" dur="1" fill="hold">
                                          <p:stCondLst>
                                            <p:cond delay="0"/>
                                          </p:stCondLst>
                                        </p:cTn>
                                        <p:tgtEl>
                                          <p:spTgt spid="2142"/>
                                        </p:tgtEl>
                                        <p:attrNameLst>
                                          <p:attrName>style.visibility</p:attrName>
                                        </p:attrNameLst>
                                      </p:cBhvr>
                                      <p:to>
                                        <p:strVal val="visible"/>
                                      </p:to>
                                    </p:set>
                                    <p:animEffect transition="in" filter="fade">
                                      <p:cBhvr additive="base">
                                        <p:cTn id="47" dur="1000" fill="hold"/>
                                        <p:tgtEl>
                                          <p:spTgt spid="2142"/>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10" presetClass="entr" presetSubtype="0" dur="1000" fill="hold" grpId="9" nodeType="clickEffect">
                                  <p:stCondLst>
                                    <p:cond delay="0"/>
                                  </p:stCondLst>
                                  <p:childTnLst>
                                    <p:set>
                                      <p:cBhvr additive="base">
                                        <p:cTn id="51" dur="1" fill="hold">
                                          <p:stCondLst>
                                            <p:cond delay="0"/>
                                          </p:stCondLst>
                                        </p:cTn>
                                        <p:tgtEl>
                                          <p:spTgt spid="2143"/>
                                        </p:tgtEl>
                                        <p:attrNameLst>
                                          <p:attrName>style.visibility</p:attrName>
                                        </p:attrNameLst>
                                      </p:cBhvr>
                                      <p:to>
                                        <p:strVal val="visible"/>
                                      </p:to>
                                    </p:set>
                                    <p:animEffect transition="in" filter="fade">
                                      <p:cBhvr additive="base">
                                        <p:cTn id="52" dur="1000" fill="hold"/>
                                        <p:tgtEl>
                                          <p:spTgt spid="2143"/>
                                        </p:tgtEl>
                                      </p:cBhvr>
                                    </p:animEffect>
                                  </p:childTnLst>
                                </p:cTn>
                              </p:par>
                            </p:childTnLst>
                          </p:cTn>
                        </p:par>
                      </p:childTnLst>
                    </p:cTn>
                  </p:par>
                  <p:par>
                    <p:cTn id="53" fill="hold" nodeType="clickPar">
                      <p:stCondLst>
                        <p:cond delay="indefinite"/>
                      </p:stCondLst>
                      <p:childTnLst>
                        <p:par>
                          <p:cTn id="54" fill="hold">
                            <p:stCondLst>
                              <p:cond delay="0"/>
                            </p:stCondLst>
                            <p:childTnLst>
                              <p:par>
                                <p:cTn id="55" presetID="10" presetClass="entr" presetSubtype="0" dur="1000" fill="hold" grpId="10" nodeType="clickEffect">
                                  <p:stCondLst>
                                    <p:cond delay="0"/>
                                  </p:stCondLst>
                                  <p:childTnLst>
                                    <p:set>
                                      <p:cBhvr additive="base">
                                        <p:cTn id="56" dur="1" fill="hold">
                                          <p:stCondLst>
                                            <p:cond delay="0"/>
                                          </p:stCondLst>
                                        </p:cTn>
                                        <p:tgtEl>
                                          <p:spTgt spid="2144"/>
                                        </p:tgtEl>
                                        <p:attrNameLst>
                                          <p:attrName>style.visibility</p:attrName>
                                        </p:attrNameLst>
                                      </p:cBhvr>
                                      <p:to>
                                        <p:strVal val="visible"/>
                                      </p:to>
                                    </p:set>
                                    <p:animEffect transition="in" filter="fade">
                                      <p:cBhvr additive="base">
                                        <p:cTn id="57" dur="1000" fill="hold"/>
                                        <p:tgtEl>
                                          <p:spTgt spid="2144"/>
                                        </p:tgtEl>
                                      </p:cBhvr>
                                    </p:animEffect>
                                  </p:childTnLst>
                                </p:cTn>
                              </p:par>
                            </p:childTnLst>
                          </p:cTn>
                        </p:par>
                      </p:childTnLst>
                    </p:cTn>
                  </p:par>
                  <p:par>
                    <p:cTn id="58" fill="hold" nodeType="clickPar">
                      <p:stCondLst>
                        <p:cond delay="indefinite"/>
                      </p:stCondLst>
                      <p:childTnLst>
                        <p:par>
                          <p:cTn id="59" fill="hold">
                            <p:stCondLst>
                              <p:cond delay="0"/>
                            </p:stCondLst>
                            <p:childTnLst>
                              <p:par>
                                <p:cTn id="60" presetID="10" presetClass="entr" presetSubtype="0" dur="1000" fill="hold" grpId="11" nodeType="clickEffect">
                                  <p:stCondLst>
                                    <p:cond delay="0"/>
                                  </p:stCondLst>
                                  <p:childTnLst>
                                    <p:set>
                                      <p:cBhvr additive="base">
                                        <p:cTn id="61" dur="1" fill="hold">
                                          <p:stCondLst>
                                            <p:cond delay="0"/>
                                          </p:stCondLst>
                                        </p:cTn>
                                        <p:tgtEl>
                                          <p:spTgt spid="2145"/>
                                        </p:tgtEl>
                                        <p:attrNameLst>
                                          <p:attrName>style.visibility</p:attrName>
                                        </p:attrNameLst>
                                      </p:cBhvr>
                                      <p:to>
                                        <p:strVal val="visible"/>
                                      </p:to>
                                    </p:set>
                                    <p:animEffect transition="in" filter="fade">
                                      <p:cBhvr additive="base">
                                        <p:cTn id="62" dur="1000" fill="hold"/>
                                        <p:tgtEl>
                                          <p:spTgt spid="2145"/>
                                        </p:tgtEl>
                                      </p:cBhvr>
                                    </p:animEffect>
                                  </p:childTnLst>
                                </p:cTn>
                              </p:par>
                            </p:childTnLst>
                          </p:cTn>
                        </p:par>
                      </p:childTnLst>
                    </p:cTn>
                  </p:par>
                  <p:par>
                    <p:cTn id="63" fill="hold" nodeType="clickPar">
                      <p:stCondLst>
                        <p:cond delay="indefinite"/>
                      </p:stCondLst>
                      <p:childTnLst>
                        <p:par>
                          <p:cTn id="64" fill="hold">
                            <p:stCondLst>
                              <p:cond delay="0"/>
                            </p:stCondLst>
                            <p:childTnLst>
                              <p:par>
                                <p:cTn id="65" presetID="10" presetClass="entr" presetSubtype="0" dur="1000" fill="hold" grpId="12" nodeType="clickEffect">
                                  <p:stCondLst>
                                    <p:cond delay="0"/>
                                  </p:stCondLst>
                                  <p:childTnLst>
                                    <p:set>
                                      <p:cBhvr additive="base">
                                        <p:cTn id="66" dur="1" fill="hold">
                                          <p:stCondLst>
                                            <p:cond delay="0"/>
                                          </p:stCondLst>
                                        </p:cTn>
                                        <p:tgtEl>
                                          <p:spTgt spid="2146"/>
                                        </p:tgtEl>
                                        <p:attrNameLst>
                                          <p:attrName>style.visibility</p:attrName>
                                        </p:attrNameLst>
                                      </p:cBhvr>
                                      <p:to>
                                        <p:strVal val="visible"/>
                                      </p:to>
                                    </p:set>
                                    <p:animEffect transition="in" filter="fade">
                                      <p:cBhvr additive="base">
                                        <p:cTn id="67" dur="1000" fill="hold"/>
                                        <p:tgtEl>
                                          <p:spTgt spid="2146"/>
                                        </p:tgtEl>
                                      </p:cBhvr>
                                    </p:animEffect>
                                  </p:childTnLst>
                                </p:cTn>
                              </p:par>
                            </p:childTnLst>
                          </p:cTn>
                        </p:par>
                      </p:childTnLst>
                    </p:cTn>
                  </p:par>
                  <p:par>
                    <p:cTn id="68" fill="hold" nodeType="clickPar">
                      <p:stCondLst>
                        <p:cond delay="indefinite"/>
                      </p:stCondLst>
                      <p:childTnLst>
                        <p:par>
                          <p:cTn id="69" fill="hold">
                            <p:stCondLst>
                              <p:cond delay="0"/>
                            </p:stCondLst>
                            <p:childTnLst>
                              <p:par>
                                <p:cTn id="70" presetID="10" presetClass="entr" presetSubtype="0" dur="1000" fill="hold" grpId="13" nodeType="clickEffect">
                                  <p:stCondLst>
                                    <p:cond delay="0"/>
                                  </p:stCondLst>
                                  <p:childTnLst>
                                    <p:set>
                                      <p:cBhvr additive="base">
                                        <p:cTn id="71" dur="1" fill="hold">
                                          <p:stCondLst>
                                            <p:cond delay="0"/>
                                          </p:stCondLst>
                                        </p:cTn>
                                        <p:tgtEl>
                                          <p:spTgt spid="2147"/>
                                        </p:tgtEl>
                                        <p:attrNameLst>
                                          <p:attrName>style.visibility</p:attrName>
                                        </p:attrNameLst>
                                      </p:cBhvr>
                                      <p:to>
                                        <p:strVal val="visible"/>
                                      </p:to>
                                    </p:set>
                                    <p:animEffect transition="in" filter="fade">
                                      <p:cBhvr additive="base">
                                        <p:cTn id="72" dur="1000" fill="hold"/>
                                        <p:tgtEl>
                                          <p:spTgt spid="2147"/>
                                        </p:tgtEl>
                                      </p:cBhvr>
                                    </p:animEffect>
                                  </p:childTnLst>
                                </p:cTn>
                              </p:par>
                            </p:childTnLst>
                          </p:cTn>
                        </p:par>
                      </p:childTnLst>
                    </p:cTn>
                  </p:par>
                  <p:par>
                    <p:cTn id="73" fill="hold" nodeType="clickPar">
                      <p:stCondLst>
                        <p:cond delay="indefinite"/>
                      </p:stCondLst>
                      <p:childTnLst>
                        <p:par>
                          <p:cTn id="74" fill="hold">
                            <p:stCondLst>
                              <p:cond delay="0"/>
                            </p:stCondLst>
                            <p:childTnLst>
                              <p:par>
                                <p:cTn id="75" presetID="10" presetClass="entr" presetSubtype="0" dur="1000" fill="hold" grpId="14" nodeType="clickEffect">
                                  <p:stCondLst>
                                    <p:cond delay="0"/>
                                  </p:stCondLst>
                                  <p:childTnLst>
                                    <p:set>
                                      <p:cBhvr additive="base">
                                        <p:cTn id="76" dur="1" fill="hold">
                                          <p:stCondLst>
                                            <p:cond delay="0"/>
                                          </p:stCondLst>
                                        </p:cTn>
                                        <p:tgtEl>
                                          <p:spTgt spid="2148"/>
                                        </p:tgtEl>
                                        <p:attrNameLst>
                                          <p:attrName>style.visibility</p:attrName>
                                        </p:attrNameLst>
                                      </p:cBhvr>
                                      <p:to>
                                        <p:strVal val="visible"/>
                                      </p:to>
                                    </p:set>
                                    <p:animEffect transition="in" filter="fade">
                                      <p:cBhvr additive="base">
                                        <p:cTn id="77" dur="1000" fill="hold"/>
                                        <p:tgtEl>
                                          <p:spTgt spid="21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34" grpId="0"/>
      <p:bldP spid="2135" grpId="1"/>
      <p:bldP spid="2136" grpId="2"/>
      <p:bldP spid="2137" grpId="3"/>
      <p:bldP spid="2138" grpId="4"/>
      <p:bldP spid="2139" grpId="5"/>
      <p:bldP spid="2140" grpId="6"/>
      <p:bldP spid="2141" grpId="7"/>
      <p:bldP spid="2142" grpId="8"/>
      <p:bldP spid="2143" grpId="9"/>
      <p:bldP spid="2144" grpId="10"/>
      <p:bldP spid="2145" grpId="11"/>
      <p:bldP spid="2146" grpId="12"/>
      <p:bldP spid="2147" grpId="13"/>
      <p:bldP spid="2148" grpId="14"/>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7</a:t>
            </a:fld>
            <a:endParaRPr lang="zh-CN" altLang="en-US" sz="1400" u="none">
              <a:solidFill>
                <a:schemeClr val="tx1"/>
              </a:solidFill>
              <a:latin typeface="Comic Sans MS"/>
              <a:ea typeface="宋体" panose="02010600030101010101" pitchFamily="2" charset="-122"/>
            </a:endParaRPr>
          </a:p>
        </p:txBody>
      </p:sp>
      <p:sp>
        <p:nvSpPr>
          <p:cNvPr id="2151" name="矩形 12291"/>
          <p:cNvSpPr/>
          <p:nvPr/>
        </p:nvSpPr>
        <p:spPr>
          <a:xfrm>
            <a:off x="2843213" y="0"/>
            <a:ext cx="3600450" cy="914400"/>
          </a:xfrm>
          <a:prstGeom prst="rect">
            <a:avLst/>
          </a:prstGeom>
          <a:solidFill>
            <a:srgbClr val="00FF00">
              <a:alpha val="52156"/>
            </a:srgbClr>
          </a:solidFill>
          <a:ln w="9525" cap="flat" cmpd="sng">
            <a:solidFill>
              <a:srgbClr val="000000"/>
            </a:solidFill>
            <a:prstDash val="solid"/>
            <a:miter/>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gn="ctr"/>
            <a:r>
              <a:rPr lang="zh-CN" altLang="en-US">
                <a:latin typeface="Comic Sans MS" panose="030f0702030302020204" pitchFamily="66" charset="0"/>
                <a:ea typeface="新宋体" panose="02010609030101010101" charset="-122"/>
              </a:rPr>
              <a:t>二、人称代词</a:t>
            </a:r>
            <a:endParaRPr lang="zh-CN" altLang="en-US">
              <a:latin typeface="Comic Sans MS" panose="030f0702030302020204" pitchFamily="66" charset="0"/>
              <a:ea typeface="新宋体" panose="02010609030101010101" charset="-122"/>
            </a:endParaRPr>
          </a:p>
        </p:txBody>
      </p:sp>
      <p:sp>
        <p:nvSpPr>
          <p:cNvPr id="2152" name="椭圆 12293"/>
          <p:cNvSpPr/>
          <p:nvPr/>
        </p:nvSpPr>
        <p:spPr>
          <a:xfrm>
            <a:off x="1835150" y="1773238"/>
            <a:ext cx="1584325" cy="431800"/>
          </a:xfrm>
          <a:prstGeom prst="ellipse">
            <a:avLst/>
          </a:prstGeom>
          <a:noFill/>
          <a:ln w="28575" cap="flat" cmpd="sng">
            <a:solidFill>
              <a:srgbClr val="FF0000"/>
            </a:solidFill>
            <a:prstDash val="solid"/>
            <a:round/>
            <a:headEnd type="none" w="med" len="med"/>
            <a:tailEnd type="none" w="med" len="med"/>
          </a:ln>
        </p:spPr>
        <p:txBody>
          <a:bodyPr anchor="t"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latin typeface="Comic Sans MS" panose="030f0702030302020204" pitchFamily="66" charset="0"/>
              <a:ea typeface="新宋体" panose="02010609030101010101" charset="-122"/>
            </a:endParaRPr>
          </a:p>
        </p:txBody>
      </p:sp>
      <p:sp>
        <p:nvSpPr>
          <p:cNvPr id="2153" name="椭圆 12295"/>
          <p:cNvSpPr/>
          <p:nvPr/>
        </p:nvSpPr>
        <p:spPr>
          <a:xfrm>
            <a:off x="3708400" y="1773238"/>
            <a:ext cx="792163" cy="503237"/>
          </a:xfrm>
          <a:prstGeom prst="ellipse">
            <a:avLst/>
          </a:prstGeom>
          <a:noFill/>
          <a:ln w="31750" cap="flat" cmpd="sng">
            <a:solidFill>
              <a:srgbClr val="FF0000"/>
            </a:solidFill>
            <a:prstDash val="solid"/>
            <a:round/>
            <a:headEnd type="none" w="med" len="med"/>
            <a:tailEnd type="none" w="med" len="med"/>
          </a:ln>
        </p:spPr>
        <p:txBody>
          <a:bodyPr anchor="t"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latin typeface="Comic Sans MS" panose="030f0702030302020204" pitchFamily="66" charset="0"/>
              <a:ea typeface="新宋体" panose="02010609030101010101" charset="-122"/>
            </a:endParaRPr>
          </a:p>
        </p:txBody>
      </p:sp>
      <p:sp>
        <p:nvSpPr>
          <p:cNvPr id="2154" name="椭圆 12297"/>
          <p:cNvSpPr/>
          <p:nvPr/>
        </p:nvSpPr>
        <p:spPr>
          <a:xfrm>
            <a:off x="4643438" y="1773238"/>
            <a:ext cx="3529012" cy="503237"/>
          </a:xfrm>
          <a:prstGeom prst="ellipse">
            <a:avLst/>
          </a:prstGeom>
          <a:noFill/>
          <a:ln w="28575" cap="flat" cmpd="sng">
            <a:solidFill>
              <a:srgbClr val="FF0000"/>
            </a:solidFill>
            <a:prstDash val="solid"/>
            <a:round/>
            <a:headEnd type="none" w="med" len="med"/>
            <a:tailEnd type="none" w="med" len="med"/>
          </a:ln>
        </p:spPr>
        <p:txBody>
          <a:bodyPr anchor="t"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latin typeface="Comic Sans MS" panose="030f0702030302020204" pitchFamily="66" charset="0"/>
              <a:ea typeface="新宋体" panose="02010609030101010101" charset="-122"/>
            </a:endParaRPr>
          </a:p>
        </p:txBody>
      </p:sp>
      <p:sp>
        <p:nvSpPr>
          <p:cNvPr id="2155" name="文本框 12292"/>
          <p:cNvSpPr/>
          <p:nvPr/>
        </p:nvSpPr>
        <p:spPr>
          <a:xfrm>
            <a:off x="0" y="1773238"/>
            <a:ext cx="8296275" cy="2836862"/>
          </a:xfrm>
          <a:prstGeom prst="rect">
            <a:avLst/>
          </a:prstGeom>
          <a:noFill/>
          <a:ln w="38100" cap="flat" cmpd="sng">
            <a:solidFill>
              <a:srgbClr val="FFB800"/>
            </a:solidFill>
            <a:prstDash val="solid"/>
            <a:miter/>
            <a:headEnd type="none" w="med" len="med"/>
            <a:tailEnd type="none" w="med" len="med"/>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r>
              <a:rPr lang="zh-CN" altLang="en-US" sz="2000">
                <a:latin typeface="Comic Sans MS" panose="030f0702030302020204" pitchFamily="66" charset="0"/>
                <a:ea typeface="新宋体" panose="02010609030101010101" charset="-122"/>
              </a:rPr>
              <a:t>主格：  	</a:t>
            </a:r>
            <a:r>
              <a:rPr lang="en-US" altLang="zh-CN" sz="2000">
                <a:latin typeface="Comic Sans MS" panose="030f0702030302020204" pitchFamily="66" charset="0"/>
                <a:ea typeface="新宋体" panose="02010609030101010101" charset="-122"/>
              </a:rPr>
              <a:t>I     	we   	you   	she   	he   	it  	they</a:t>
            </a:r>
            <a:endParaRPr lang="en-US" altLang="zh-CN" sz="2000">
              <a:latin typeface="Comic Sans MS" panose="030f0702030302020204" pitchFamily="66" charset="0"/>
              <a:ea typeface="新宋体" panose="02010609030101010101" charset="-122"/>
            </a:endParaRPr>
          </a:p>
          <a:p>
            <a:endParaRPr lang="en-US" altLang="zh-CN" sz="2000">
              <a:latin typeface="Comic Sans MS" panose="030f0702030302020204" pitchFamily="66" charset="0"/>
              <a:ea typeface="新宋体" panose="02010609030101010101" charset="-122"/>
            </a:endParaRPr>
          </a:p>
          <a:p>
            <a:r>
              <a:rPr lang="zh-CN" altLang="en-US" sz="2000">
                <a:latin typeface="Comic Sans MS" panose="030f0702030302020204" pitchFamily="66" charset="0"/>
                <a:ea typeface="新宋体" panose="02010609030101010101" charset="-122"/>
              </a:rPr>
              <a:t>宾格：            	</a:t>
            </a:r>
            <a:r>
              <a:rPr lang="en-US" altLang="zh-CN" sz="2000">
                <a:latin typeface="Comic Sans MS" panose="030f0702030302020204" pitchFamily="66" charset="0"/>
                <a:ea typeface="新宋体" panose="02010609030101010101" charset="-122"/>
              </a:rPr>
              <a:t>me   	us    	you   	her   	him  	it         them</a:t>
            </a:r>
            <a:endParaRPr lang="en-US" altLang="zh-CN" sz="2000">
              <a:latin typeface="Comic Sans MS" panose="030f0702030302020204" pitchFamily="66" charset="0"/>
              <a:ea typeface="新宋体" panose="02010609030101010101" charset="-122"/>
            </a:endParaRPr>
          </a:p>
          <a:p>
            <a:endParaRPr lang="en-US" altLang="zh-CN" sz="2000">
              <a:latin typeface="Comic Sans MS" panose="030f0702030302020204" pitchFamily="66" charset="0"/>
              <a:ea typeface="新宋体" panose="02010609030101010101" charset="-122"/>
            </a:endParaRPr>
          </a:p>
          <a:p>
            <a:r>
              <a:rPr lang="zh-CN" altLang="en-US" sz="2000">
                <a:latin typeface="Comic Sans MS" panose="030f0702030302020204" pitchFamily="66" charset="0"/>
                <a:ea typeface="新宋体" panose="02010609030101010101" charset="-122"/>
              </a:rPr>
              <a:t>形容词性</a:t>
            </a:r>
            <a:endParaRPr lang="zh-CN" altLang="en-US" sz="2000">
              <a:latin typeface="Comic Sans MS" panose="030f0702030302020204" pitchFamily="66" charset="0"/>
              <a:ea typeface="新宋体" panose="02010609030101010101" charset="-122"/>
            </a:endParaRPr>
          </a:p>
          <a:p>
            <a:r>
              <a:rPr lang="zh-CN" altLang="en-US" sz="2000">
                <a:latin typeface="Comic Sans MS" panose="030f0702030302020204" pitchFamily="66" charset="0"/>
                <a:ea typeface="新宋体" panose="02010609030101010101" charset="-122"/>
              </a:rPr>
              <a:t>物主代词：    	</a:t>
            </a:r>
            <a:r>
              <a:rPr lang="en-US" altLang="zh-CN" sz="2000">
                <a:latin typeface="Comic Sans MS" panose="030f0702030302020204" pitchFamily="66" charset="0"/>
                <a:ea typeface="新宋体" panose="02010609030101010101" charset="-122"/>
              </a:rPr>
              <a:t>my   	our   	your   	her   	his  	its  	their</a:t>
            </a:r>
            <a:endParaRPr lang="en-US" altLang="zh-CN" sz="2000">
              <a:latin typeface="Comic Sans MS" panose="030f0702030302020204" pitchFamily="66" charset="0"/>
              <a:ea typeface="新宋体" panose="02010609030101010101" charset="-122"/>
            </a:endParaRPr>
          </a:p>
          <a:p>
            <a:endParaRPr lang="en-US" altLang="zh-CN" sz="2000">
              <a:latin typeface="Comic Sans MS" panose="030f0702030302020204" pitchFamily="66" charset="0"/>
              <a:ea typeface="新宋体" panose="02010609030101010101" charset="-122"/>
            </a:endParaRPr>
          </a:p>
          <a:p>
            <a:r>
              <a:rPr lang="zh-CN" altLang="en-US" sz="2000">
                <a:latin typeface="Comic Sans MS" panose="030f0702030302020204" pitchFamily="66" charset="0"/>
                <a:ea typeface="新宋体" panose="02010609030101010101" charset="-122"/>
              </a:rPr>
              <a:t>名词性</a:t>
            </a:r>
            <a:endParaRPr lang="zh-CN" altLang="en-US" sz="2000">
              <a:latin typeface="Comic Sans MS" panose="030f0702030302020204" pitchFamily="66" charset="0"/>
              <a:ea typeface="新宋体" panose="02010609030101010101" charset="-122"/>
            </a:endParaRPr>
          </a:p>
          <a:p>
            <a:r>
              <a:rPr lang="zh-CN" altLang="en-US" sz="2000">
                <a:latin typeface="Comic Sans MS" panose="030f0702030302020204" pitchFamily="66" charset="0"/>
                <a:ea typeface="新宋体" panose="02010609030101010101" charset="-122"/>
              </a:rPr>
              <a:t>物主代词：      </a:t>
            </a:r>
            <a:r>
              <a:rPr lang="en-US" altLang="zh-CN" sz="2000">
                <a:latin typeface="Comic Sans MS" panose="030f0702030302020204" pitchFamily="66" charset="0"/>
                <a:ea typeface="新宋体" panose="02010609030101010101" charset="-122"/>
              </a:rPr>
              <a:t>mine  	ours  	yours  	hers  	his  	its  	theirs </a:t>
            </a:r>
            <a:endParaRPr lang="en-US" altLang="zh-CN" sz="2000">
              <a:latin typeface="Comic Sans MS" panose="030f0702030302020204" pitchFamily="66" charset="0"/>
              <a:ea typeface="新宋体" panose="02010609030101010101" charset="-122"/>
            </a:endParaRPr>
          </a:p>
        </p:txBody>
      </p:sp>
      <p:sp>
        <p:nvSpPr>
          <p:cNvPr id="2156" name="椭圆 12299"/>
          <p:cNvSpPr/>
          <p:nvPr/>
        </p:nvSpPr>
        <p:spPr>
          <a:xfrm>
            <a:off x="1835150" y="3141663"/>
            <a:ext cx="6337300" cy="914400"/>
          </a:xfrm>
          <a:prstGeom prst="ellipse">
            <a:avLst/>
          </a:prstGeom>
          <a:noFill/>
          <a:ln w="28575" cap="flat" cmpd="sng">
            <a:solidFill>
              <a:srgbClr val="FF0000"/>
            </a:solidFill>
            <a:prstDash val="solid"/>
            <a:round/>
            <a:headEnd type="none" w="med" len="med"/>
            <a:tailEnd type="none" w="med" len="med"/>
          </a:ln>
        </p:spPr>
        <p:txBody>
          <a:bodyPr anchor="t"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latin typeface="Comic Sans MS" panose="030f0702030302020204" pitchFamily="66" charset="0"/>
              <a:ea typeface="新宋体" panose="02010609030101010101" charset="-122"/>
            </a:endParaRPr>
          </a:p>
        </p:txBody>
      </p:sp>
      <p:sp>
        <p:nvSpPr>
          <p:cNvPr id="2157" name="椭圆形标注 12294"/>
          <p:cNvSpPr/>
          <p:nvPr/>
        </p:nvSpPr>
        <p:spPr>
          <a:xfrm>
            <a:off x="900113" y="908050"/>
            <a:ext cx="1871662" cy="609600"/>
          </a:xfrm>
          <a:prstGeom prst="wedgeEllipseCallout">
            <a:avLst>
              <a:gd name="adj1" fmla="val 31171"/>
              <a:gd name="adj2" fmla="val 89065"/>
            </a:avLst>
          </a:prstGeom>
          <a:solidFill>
            <a:srgbClr val="FFEF66"/>
          </a:solidFill>
          <a:ln w="9525" cap="flat" cmpd="sng">
            <a:solidFill>
              <a:srgbClr val="000000"/>
            </a:solidFill>
            <a:prstDash val="solid"/>
            <a:miter/>
            <a:headEnd type="none" w="med" len="med"/>
            <a:tailEnd type="none" w="med" len="med"/>
          </a:ln>
        </p:spPr>
        <p:txBody>
          <a:bodyPr anchor="t"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gn="ctr"/>
            <a:r>
              <a:rPr lang="zh-CN" altLang="en-US" sz="2000" b="1">
                <a:latin typeface="Comic Sans MS" panose="030f0702030302020204" pitchFamily="66" charset="0"/>
                <a:ea typeface="新宋体" panose="02010609030101010101" charset="-122"/>
              </a:rPr>
              <a:t>第一人称</a:t>
            </a:r>
            <a:endParaRPr lang="zh-CN" altLang="en-US" sz="2000" b="1">
              <a:latin typeface="Comic Sans MS" panose="030f0702030302020204" pitchFamily="66" charset="0"/>
              <a:ea typeface="新宋体" panose="02010609030101010101" charset="-122"/>
            </a:endParaRPr>
          </a:p>
        </p:txBody>
      </p:sp>
      <p:sp>
        <p:nvSpPr>
          <p:cNvPr id="2158" name="椭圆形标注 12296"/>
          <p:cNvSpPr/>
          <p:nvPr/>
        </p:nvSpPr>
        <p:spPr>
          <a:xfrm>
            <a:off x="3276600" y="836613"/>
            <a:ext cx="1871663" cy="647700"/>
          </a:xfrm>
          <a:prstGeom prst="wedgeEllipseCallout">
            <a:avLst>
              <a:gd name="adj1" fmla="val -10389"/>
              <a:gd name="adj2" fmla="val 85537"/>
            </a:avLst>
          </a:prstGeom>
          <a:solidFill>
            <a:srgbClr val="FFEF66"/>
          </a:solidFill>
          <a:ln w="9525" cap="flat" cmpd="sng">
            <a:solidFill>
              <a:srgbClr val="000000"/>
            </a:solidFill>
            <a:prstDash val="solid"/>
            <a:miter/>
            <a:headEnd type="none" w="med" len="med"/>
            <a:tailEnd type="none" w="med" len="med"/>
          </a:ln>
        </p:spPr>
        <p:txBody>
          <a:bodyPr anchor="t"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gn="ctr"/>
            <a:r>
              <a:rPr lang="zh-CN" altLang="en-US" sz="2000" b="1">
                <a:latin typeface="Comic Sans MS" panose="030f0702030302020204" pitchFamily="66" charset="0"/>
                <a:ea typeface="新宋体" panose="02010609030101010101" charset="-122"/>
              </a:rPr>
              <a:t>第二人称</a:t>
            </a:r>
            <a:endParaRPr lang="zh-CN" altLang="en-US" sz="2000" b="1">
              <a:latin typeface="Comic Sans MS" panose="030f0702030302020204" pitchFamily="66" charset="0"/>
              <a:ea typeface="新宋体" panose="02010609030101010101" charset="-122"/>
            </a:endParaRPr>
          </a:p>
        </p:txBody>
      </p:sp>
      <p:sp>
        <p:nvSpPr>
          <p:cNvPr id="2159" name="椭圆形标注 12298"/>
          <p:cNvSpPr/>
          <p:nvPr/>
        </p:nvSpPr>
        <p:spPr>
          <a:xfrm>
            <a:off x="5724525" y="981075"/>
            <a:ext cx="2087563" cy="609600"/>
          </a:xfrm>
          <a:prstGeom prst="wedgeEllipseCallout">
            <a:avLst>
              <a:gd name="adj1" fmla="val -37907"/>
              <a:gd name="adj2" fmla="val 93750"/>
            </a:avLst>
          </a:prstGeom>
          <a:solidFill>
            <a:srgbClr val="FFEF66"/>
          </a:solidFill>
          <a:ln w="9525" cap="flat" cmpd="sng">
            <a:solidFill>
              <a:srgbClr val="000000"/>
            </a:solidFill>
            <a:prstDash val="solid"/>
            <a:miter/>
            <a:headEnd type="none" w="med" len="med"/>
            <a:tailEnd type="none" w="med" len="med"/>
          </a:ln>
        </p:spPr>
        <p:txBody>
          <a:bodyPr anchor="t"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gn="ctr"/>
            <a:r>
              <a:rPr lang="zh-CN" altLang="en-US" sz="2000" b="1">
                <a:latin typeface="Comic Sans MS" panose="030f0702030302020204" pitchFamily="66" charset="0"/>
                <a:ea typeface="新宋体" panose="02010609030101010101" charset="-122"/>
              </a:rPr>
              <a:t>第三人称</a:t>
            </a:r>
            <a:endParaRPr lang="zh-CN" altLang="en-US" sz="2000" b="1">
              <a:latin typeface="Comic Sans MS" panose="030f0702030302020204" pitchFamily="66" charset="0"/>
              <a:ea typeface="新宋体" panose="02010609030101010101" charset="-122"/>
            </a:endParaRPr>
          </a:p>
        </p:txBody>
      </p:sp>
      <p:sp>
        <p:nvSpPr>
          <p:cNvPr id="2160" name="椭圆形标注 12300"/>
          <p:cNvSpPr/>
          <p:nvPr/>
        </p:nvSpPr>
        <p:spPr>
          <a:xfrm>
            <a:off x="4284663" y="2276475"/>
            <a:ext cx="2303462" cy="609600"/>
          </a:xfrm>
          <a:prstGeom prst="wedgeEllipseCallout">
            <a:avLst>
              <a:gd name="adj1" fmla="val -80046"/>
              <a:gd name="adj2" fmla="val 119273"/>
            </a:avLst>
          </a:prstGeom>
          <a:solidFill>
            <a:srgbClr val="FFEF66"/>
          </a:solidFill>
          <a:ln w="9525" cap="flat" cmpd="sng">
            <a:solidFill>
              <a:srgbClr val="000000"/>
            </a:solidFill>
            <a:prstDash val="solid"/>
            <a:miter/>
            <a:headEnd type="none" w="med" len="med"/>
            <a:tailEnd type="none" w="med" len="med"/>
          </a:ln>
        </p:spPr>
        <p:txBody>
          <a:bodyPr anchor="t"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gn="ctr"/>
            <a:r>
              <a:rPr lang="zh-CN" altLang="en-US" sz="2000" b="1">
                <a:latin typeface="Comic Sans MS" panose="030f0702030302020204" pitchFamily="66" charset="0"/>
                <a:ea typeface="新宋体" panose="02010609030101010101" charset="-122"/>
              </a:rPr>
              <a:t>后跟名词</a:t>
            </a:r>
            <a:endParaRPr lang="zh-CN" altLang="en-US" sz="2000" b="1">
              <a:latin typeface="Comic Sans MS" panose="030f0702030302020204" pitchFamily="66" charset="0"/>
              <a:ea typeface="新宋体" panose="02010609030101010101" charset="-122"/>
            </a:endParaRPr>
          </a:p>
        </p:txBody>
      </p:sp>
      <p:sp>
        <p:nvSpPr>
          <p:cNvPr id="2161" name="椭圆 12301"/>
          <p:cNvSpPr/>
          <p:nvPr/>
        </p:nvSpPr>
        <p:spPr>
          <a:xfrm>
            <a:off x="1763713" y="4005263"/>
            <a:ext cx="6551612" cy="914400"/>
          </a:xfrm>
          <a:prstGeom prst="ellipse">
            <a:avLst/>
          </a:prstGeom>
          <a:noFill/>
          <a:ln w="28575" cap="flat" cmpd="sng">
            <a:solidFill>
              <a:srgbClr val="FF0000"/>
            </a:solidFill>
            <a:prstDash val="solid"/>
            <a:round/>
            <a:headEnd type="none" w="med" len="med"/>
            <a:tailEnd type="none" w="med" len="med"/>
          </a:ln>
        </p:spPr>
        <p:txBody>
          <a:bodyPr anchor="t"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latin typeface="Comic Sans MS" panose="030f0702030302020204" pitchFamily="66" charset="0"/>
              <a:ea typeface="新宋体" panose="02010609030101010101" charset="-122"/>
            </a:endParaRPr>
          </a:p>
        </p:txBody>
      </p:sp>
      <p:sp>
        <p:nvSpPr>
          <p:cNvPr id="2162" name="圆角矩形标注 12302"/>
          <p:cNvSpPr/>
          <p:nvPr/>
        </p:nvSpPr>
        <p:spPr>
          <a:xfrm>
            <a:off x="4284663" y="5373688"/>
            <a:ext cx="2735262" cy="719137"/>
          </a:xfrm>
          <a:prstGeom prst="wedgeRoundRectCallout">
            <a:avLst>
              <a:gd name="adj1" fmla="val -53542"/>
              <a:gd name="adj2" fmla="val -146468"/>
              <a:gd name="adj3" fmla="val 16667"/>
            </a:avLst>
          </a:prstGeom>
          <a:solidFill>
            <a:srgbClr val="FFEF66"/>
          </a:solidFill>
          <a:ln w="9525" cap="flat" cmpd="sng">
            <a:solidFill>
              <a:srgbClr val="000000"/>
            </a:solidFill>
            <a:prstDash val="solid"/>
            <a:miter/>
            <a:headEnd type="none" w="med" len="med"/>
            <a:tailEnd type="none" w="med" len="med"/>
          </a:ln>
        </p:spPr>
        <p:txBody>
          <a:bodyPr anchor="t"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gn="ctr"/>
            <a:r>
              <a:rPr lang="zh-CN" altLang="en-US" sz="2000" b="1">
                <a:latin typeface="Comic Sans MS" panose="030f0702030302020204" pitchFamily="66" charset="0"/>
                <a:ea typeface="新宋体" panose="02010609030101010101" charset="-122"/>
              </a:rPr>
              <a:t>能够在句子中独立作主语、宾语或表语</a:t>
            </a:r>
            <a:endParaRPr lang="zh-CN" altLang="en-US" sz="2000" b="1">
              <a:latin typeface="Comic Sans MS" panose="030f0702030302020204" pitchFamily="66" charset="0"/>
              <a:ea typeface="新宋体" panose="0201060903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4" dur="2000" fill="hold" grpId="1" nodeType="clickEffect">
                                  <p:stCondLst>
                                    <p:cond delay="0"/>
                                  </p:stCondLst>
                                  <p:childTnLst>
                                    <p:set>
                                      <p:cBhvr additive="base">
                                        <p:cTn id="6" dur="1" fill="hold">
                                          <p:stCondLst>
                                            <p:cond delay="0"/>
                                          </p:stCondLst>
                                        </p:cTn>
                                        <p:tgtEl>
                                          <p:spTgt spid="2155"/>
                                        </p:tgtEl>
                                        <p:attrNameLst>
                                          <p:attrName>style.visibility</p:attrName>
                                        </p:attrNameLst>
                                      </p:cBhvr>
                                      <p:to>
                                        <p:strVal val="visible"/>
                                      </p:to>
                                    </p:set>
                                    <p:animEffect transition="in" filter="wheel(4)">
                                      <p:cBhvr additive="base">
                                        <p:cTn id="7" dur="2000" fill="hold"/>
                                        <p:tgtEl>
                                          <p:spTgt spid="215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6" presetClass="entr" presetSubtype="16" dur="2000" fill="hold" nodeType="clickEffect">
                                  <p:stCondLst>
                                    <p:cond delay="0"/>
                                  </p:stCondLst>
                                  <p:childTnLst>
                                    <p:set>
                                      <p:cBhvr additive="base">
                                        <p:cTn id="11" dur="1" fill="hold">
                                          <p:stCondLst>
                                            <p:cond delay="0"/>
                                          </p:stCondLst>
                                        </p:cTn>
                                        <p:tgtEl>
                                          <p:spTgt spid="2152"/>
                                        </p:tgtEl>
                                        <p:attrNameLst>
                                          <p:attrName>style.visibility</p:attrName>
                                        </p:attrNameLst>
                                      </p:cBhvr>
                                      <p:to>
                                        <p:strVal val="visible"/>
                                      </p:to>
                                    </p:set>
                                    <p:animEffect transition="in" filter="circle(in)">
                                      <p:cBhvr additive="base">
                                        <p:cTn id="12" dur="2000" fill="hold"/>
                                        <p:tgtEl>
                                          <p:spTgt spid="2152"/>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1" dur="500" fill="hold" grpId="2" nodeType="clickEffect">
                                  <p:stCondLst>
                                    <p:cond delay="0"/>
                                  </p:stCondLst>
                                  <p:childTnLst>
                                    <p:set>
                                      <p:cBhvr additive="base">
                                        <p:cTn id="16" dur="1" fill="hold">
                                          <p:stCondLst>
                                            <p:cond delay="0"/>
                                          </p:stCondLst>
                                        </p:cTn>
                                        <p:tgtEl>
                                          <p:spTgt spid="2157"/>
                                        </p:tgtEl>
                                        <p:attrNameLst>
                                          <p:attrName>style.visibility</p:attrName>
                                        </p:attrNameLst>
                                      </p:cBhvr>
                                      <p:to>
                                        <p:strVal val="visible"/>
                                      </p:to>
                                    </p:set>
                                    <p:animEffect transition="in" filter="wipe(up)">
                                      <p:cBhvr additive="base">
                                        <p:cTn id="17" dur="500" fill="hold"/>
                                        <p:tgtEl>
                                          <p:spTgt spid="2157"/>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xit" presetSubtype="10" dur="500" fill="hold" nodeType="clickEffect">
                                  <p:stCondLst>
                                    <p:cond delay="0"/>
                                  </p:stCondLst>
                                  <p:childTnLst>
                                    <p:animEffect transition="out" filter="blinds(horizontal)">
                                      <p:cBhvr additive="base">
                                        <p:cTn id="21" dur="500" fill="hold"/>
                                        <p:tgtEl>
                                          <p:spTgt spid="2152"/>
                                        </p:tgtEl>
                                      </p:cBhvr>
                                    </p:animEffect>
                                    <p:set>
                                      <p:cBhvr additive="base">
                                        <p:cTn id="22" dur="1" fill="hold">
                                          <p:stCondLst>
                                            <p:cond delay="499"/>
                                          </p:stCondLst>
                                        </p:cTn>
                                        <p:tgtEl>
                                          <p:spTgt spid="2152"/>
                                        </p:tgtEl>
                                        <p:attrNameLst>
                                          <p:attrName>style.visibility</p:attrName>
                                        </p:attrNameLst>
                                      </p:cBhvr>
                                      <p:to>
                                        <p:strVal val="hidden"/>
                                      </p:to>
                                    </p:set>
                                  </p:childTnLst>
                                </p:cTn>
                              </p:par>
                              <p:par>
                                <p:cTn id="23" presetID="3" presetClass="exit" presetSubtype="10" dur="500" fill="hold" grpId="1" nodeType="withEffect">
                                  <p:stCondLst>
                                    <p:cond delay="0"/>
                                  </p:stCondLst>
                                  <p:childTnLst>
                                    <p:animEffect transition="out" filter="blinds(horizontal)">
                                      <p:cBhvr additive="base">
                                        <p:cTn id="24" dur="500" fill="hold"/>
                                        <p:tgtEl>
                                          <p:spTgt spid="2157"/>
                                        </p:tgtEl>
                                      </p:cBhvr>
                                    </p:animEffect>
                                    <p:set>
                                      <p:cBhvr additive="base">
                                        <p:cTn id="25" dur="1" fill="hold">
                                          <p:stCondLst>
                                            <p:cond delay="499"/>
                                          </p:stCondLst>
                                        </p:cTn>
                                        <p:tgtEl>
                                          <p:spTgt spid="2157"/>
                                        </p:tgtEl>
                                        <p:attrNameLst>
                                          <p:attrName>style.visibility</p:attrName>
                                        </p:attrNameLst>
                                      </p:cBhvr>
                                      <p:to>
                                        <p:strVal val="hidden"/>
                                      </p:to>
                                    </p:set>
                                  </p:childTnLst>
                                </p:cTn>
                              </p:par>
                            </p:childTnLst>
                          </p:cTn>
                        </p:par>
                      </p:childTnLst>
                    </p:cTn>
                  </p:par>
                  <p:par>
                    <p:cTn id="26" fill="hold" nodeType="clickPar">
                      <p:stCondLst>
                        <p:cond delay="indefinite"/>
                      </p:stCondLst>
                      <p:childTnLst>
                        <p:par>
                          <p:cTn id="27" fill="hold">
                            <p:stCondLst>
                              <p:cond delay="0"/>
                            </p:stCondLst>
                            <p:childTnLst>
                              <p:par>
                                <p:cTn id="28" presetID="6" presetClass="entr" presetSubtype="16" dur="2000" fill="hold" nodeType="clickEffect">
                                  <p:stCondLst>
                                    <p:cond delay="0"/>
                                  </p:stCondLst>
                                  <p:childTnLst>
                                    <p:set>
                                      <p:cBhvr additive="base">
                                        <p:cTn id="29" dur="1" fill="hold">
                                          <p:stCondLst>
                                            <p:cond delay="0"/>
                                          </p:stCondLst>
                                        </p:cTn>
                                        <p:tgtEl>
                                          <p:spTgt spid="2153"/>
                                        </p:tgtEl>
                                        <p:attrNameLst>
                                          <p:attrName>style.visibility</p:attrName>
                                        </p:attrNameLst>
                                      </p:cBhvr>
                                      <p:to>
                                        <p:strVal val="visible"/>
                                      </p:to>
                                    </p:set>
                                    <p:animEffect transition="in" filter="circle(in)">
                                      <p:cBhvr additive="base">
                                        <p:cTn id="30" dur="2000" fill="hold"/>
                                        <p:tgtEl>
                                          <p:spTgt spid="2153"/>
                                        </p:tgtEl>
                                      </p:cBhvr>
                                    </p:animEffect>
                                  </p:childTnLst>
                                </p:cTn>
                              </p:par>
                            </p:childTnLst>
                          </p:cTn>
                        </p:par>
                      </p:childTnLst>
                    </p:cTn>
                  </p:par>
                  <p:par>
                    <p:cTn id="31" fill="hold" nodeType="clickPar">
                      <p:stCondLst>
                        <p:cond delay="indefinite"/>
                      </p:stCondLst>
                      <p:childTnLst>
                        <p:par>
                          <p:cTn id="32" fill="hold">
                            <p:stCondLst>
                              <p:cond delay="0"/>
                            </p:stCondLst>
                            <p:childTnLst>
                              <p:par>
                                <p:cTn id="33" presetID="22" presetClass="entr" presetSubtype="4" dur="500" fill="hold" grpId="4" nodeType="clickEffect">
                                  <p:stCondLst>
                                    <p:cond delay="0"/>
                                  </p:stCondLst>
                                  <p:childTnLst>
                                    <p:set>
                                      <p:cBhvr additive="base">
                                        <p:cTn id="34" dur="1" fill="hold">
                                          <p:stCondLst>
                                            <p:cond delay="0"/>
                                          </p:stCondLst>
                                        </p:cTn>
                                        <p:tgtEl>
                                          <p:spTgt spid="2158"/>
                                        </p:tgtEl>
                                        <p:attrNameLst>
                                          <p:attrName>style.visibility</p:attrName>
                                        </p:attrNameLst>
                                      </p:cBhvr>
                                      <p:to>
                                        <p:strVal val="visible"/>
                                      </p:to>
                                    </p:set>
                                    <p:animEffect transition="in" filter="wipe(down)">
                                      <p:cBhvr additive="base">
                                        <p:cTn id="35" dur="500" fill="hold"/>
                                        <p:tgtEl>
                                          <p:spTgt spid="2158"/>
                                        </p:tgtEl>
                                      </p:cBhvr>
                                    </p:animEffect>
                                  </p:childTnLst>
                                </p:cTn>
                              </p:par>
                            </p:childTnLst>
                          </p:cTn>
                        </p:par>
                      </p:childTnLst>
                    </p:cTn>
                  </p:par>
                  <p:par>
                    <p:cTn id="36" fill="hold" nodeType="clickPar">
                      <p:stCondLst>
                        <p:cond delay="indefinite"/>
                      </p:stCondLst>
                      <p:childTnLst>
                        <p:par>
                          <p:cTn id="37" fill="hold">
                            <p:stCondLst>
                              <p:cond delay="0"/>
                            </p:stCondLst>
                            <p:childTnLst>
                              <p:par>
                                <p:cTn id="38" presetID="3" presetClass="exit" presetSubtype="10" dur="500" fill="hold" nodeType="clickEffect">
                                  <p:stCondLst>
                                    <p:cond delay="0"/>
                                  </p:stCondLst>
                                  <p:childTnLst>
                                    <p:animEffect transition="out" filter="blinds(horizontal)">
                                      <p:cBhvr additive="base">
                                        <p:cTn id="39" dur="500" fill="hold"/>
                                        <p:tgtEl>
                                          <p:spTgt spid="2153"/>
                                        </p:tgtEl>
                                      </p:cBhvr>
                                    </p:animEffect>
                                    <p:set>
                                      <p:cBhvr additive="base">
                                        <p:cTn id="40" dur="1" fill="hold">
                                          <p:stCondLst>
                                            <p:cond delay="499"/>
                                          </p:stCondLst>
                                        </p:cTn>
                                        <p:tgtEl>
                                          <p:spTgt spid="2153"/>
                                        </p:tgtEl>
                                        <p:attrNameLst>
                                          <p:attrName>style.visibility</p:attrName>
                                        </p:attrNameLst>
                                      </p:cBhvr>
                                      <p:to>
                                        <p:strVal val="hidden"/>
                                      </p:to>
                                    </p:set>
                                  </p:childTnLst>
                                </p:cTn>
                              </p:par>
                              <p:par>
                                <p:cTn id="41" presetID="3" presetClass="exit" presetSubtype="10" dur="500" fill="hold" grpId="1" nodeType="withEffect">
                                  <p:stCondLst>
                                    <p:cond delay="0"/>
                                  </p:stCondLst>
                                  <p:childTnLst>
                                    <p:animEffect transition="out" filter="blinds(horizontal)">
                                      <p:cBhvr additive="base">
                                        <p:cTn id="42" dur="500" fill="hold"/>
                                        <p:tgtEl>
                                          <p:spTgt spid="2158"/>
                                        </p:tgtEl>
                                      </p:cBhvr>
                                    </p:animEffect>
                                    <p:set>
                                      <p:cBhvr additive="base">
                                        <p:cTn id="43" dur="1" fill="hold">
                                          <p:stCondLst>
                                            <p:cond delay="499"/>
                                          </p:stCondLst>
                                        </p:cTn>
                                        <p:tgtEl>
                                          <p:spTgt spid="2158"/>
                                        </p:tgtEl>
                                        <p:attrNameLst>
                                          <p:attrName>style.visibility</p:attrName>
                                        </p:attrNameLst>
                                      </p:cBhvr>
                                      <p:to>
                                        <p:strVal val="hidden"/>
                                      </p:to>
                                    </p:set>
                                  </p:childTnLst>
                                </p:cTn>
                              </p:par>
                            </p:childTnLst>
                          </p:cTn>
                        </p:par>
                      </p:childTnLst>
                    </p:cTn>
                  </p:par>
                  <p:par>
                    <p:cTn id="44" fill="hold" nodeType="clickPar">
                      <p:stCondLst>
                        <p:cond delay="indefinite"/>
                      </p:stCondLst>
                      <p:childTnLst>
                        <p:par>
                          <p:cTn id="45" fill="hold">
                            <p:stCondLst>
                              <p:cond delay="0"/>
                            </p:stCondLst>
                            <p:childTnLst>
                              <p:par>
                                <p:cTn id="46" presetID="6" presetClass="entr" presetSubtype="16" dur="2000" fill="hold" nodeType="clickEffect">
                                  <p:stCondLst>
                                    <p:cond delay="0"/>
                                  </p:stCondLst>
                                  <p:childTnLst>
                                    <p:set>
                                      <p:cBhvr additive="base">
                                        <p:cTn id="47" dur="1" fill="hold">
                                          <p:stCondLst>
                                            <p:cond delay="0"/>
                                          </p:stCondLst>
                                        </p:cTn>
                                        <p:tgtEl>
                                          <p:spTgt spid="2154"/>
                                        </p:tgtEl>
                                        <p:attrNameLst>
                                          <p:attrName>style.visibility</p:attrName>
                                        </p:attrNameLst>
                                      </p:cBhvr>
                                      <p:to>
                                        <p:strVal val="visible"/>
                                      </p:to>
                                    </p:set>
                                    <p:animEffect transition="in" filter="circle(in)">
                                      <p:cBhvr additive="base">
                                        <p:cTn id="48" dur="2000" fill="hold"/>
                                        <p:tgtEl>
                                          <p:spTgt spid="2154"/>
                                        </p:tgtEl>
                                      </p:cBhvr>
                                    </p:animEffect>
                                  </p:childTnLst>
                                </p:cTn>
                              </p:par>
                            </p:childTnLst>
                          </p:cTn>
                        </p:par>
                      </p:childTnLst>
                    </p:cTn>
                  </p:par>
                  <p:par>
                    <p:cTn id="49" fill="hold" nodeType="clickPar">
                      <p:stCondLst>
                        <p:cond delay="indefinite"/>
                      </p:stCondLst>
                      <p:childTnLst>
                        <p:par>
                          <p:cTn id="50" fill="hold">
                            <p:stCondLst>
                              <p:cond delay="0"/>
                            </p:stCondLst>
                            <p:childTnLst>
                              <p:par>
                                <p:cTn id="51" presetID="22" presetClass="entr" presetSubtype="4" dur="500" fill="hold" grpId="6" nodeType="clickEffect">
                                  <p:stCondLst>
                                    <p:cond delay="0"/>
                                  </p:stCondLst>
                                  <p:childTnLst>
                                    <p:set>
                                      <p:cBhvr additive="base">
                                        <p:cTn id="52" dur="1" fill="hold">
                                          <p:stCondLst>
                                            <p:cond delay="0"/>
                                          </p:stCondLst>
                                        </p:cTn>
                                        <p:tgtEl>
                                          <p:spTgt spid="2159"/>
                                        </p:tgtEl>
                                        <p:attrNameLst>
                                          <p:attrName>style.visibility</p:attrName>
                                        </p:attrNameLst>
                                      </p:cBhvr>
                                      <p:to>
                                        <p:strVal val="visible"/>
                                      </p:to>
                                    </p:set>
                                    <p:animEffect transition="in" filter="wipe(down)">
                                      <p:cBhvr additive="base">
                                        <p:cTn id="53" dur="500" fill="hold"/>
                                        <p:tgtEl>
                                          <p:spTgt spid="2159"/>
                                        </p:tgtEl>
                                      </p:cBhvr>
                                    </p:animEffect>
                                  </p:childTnLst>
                                </p:cTn>
                              </p:par>
                            </p:childTnLst>
                          </p:cTn>
                        </p:par>
                      </p:childTnLst>
                    </p:cTn>
                  </p:par>
                  <p:par>
                    <p:cTn id="54" fill="hold" nodeType="clickPar">
                      <p:stCondLst>
                        <p:cond delay="indefinite"/>
                      </p:stCondLst>
                      <p:childTnLst>
                        <p:par>
                          <p:cTn id="55" fill="hold">
                            <p:stCondLst>
                              <p:cond delay="0"/>
                            </p:stCondLst>
                            <p:childTnLst>
                              <p:par>
                                <p:cTn id="56" presetID="3" presetClass="exit" presetSubtype="10" dur="500" fill="hold" nodeType="clickEffect">
                                  <p:stCondLst>
                                    <p:cond delay="0"/>
                                  </p:stCondLst>
                                  <p:childTnLst>
                                    <p:animEffect transition="out" filter="blinds(horizontal)">
                                      <p:cBhvr additive="base">
                                        <p:cTn id="57" dur="500" fill="hold"/>
                                        <p:tgtEl>
                                          <p:spTgt spid="2154"/>
                                        </p:tgtEl>
                                      </p:cBhvr>
                                    </p:animEffect>
                                    <p:set>
                                      <p:cBhvr additive="base">
                                        <p:cTn id="58" dur="1" fill="hold">
                                          <p:stCondLst>
                                            <p:cond delay="499"/>
                                          </p:stCondLst>
                                        </p:cTn>
                                        <p:tgtEl>
                                          <p:spTgt spid="2154"/>
                                        </p:tgtEl>
                                        <p:attrNameLst>
                                          <p:attrName>style.visibility</p:attrName>
                                        </p:attrNameLst>
                                      </p:cBhvr>
                                      <p:to>
                                        <p:strVal val="hidden"/>
                                      </p:to>
                                    </p:set>
                                  </p:childTnLst>
                                </p:cTn>
                              </p:par>
                              <p:par>
                                <p:cTn id="59" presetID="3" presetClass="exit" presetSubtype="10" dur="500" fill="hold" grpId="1" nodeType="withEffect">
                                  <p:stCondLst>
                                    <p:cond delay="0"/>
                                  </p:stCondLst>
                                  <p:childTnLst>
                                    <p:animEffect transition="out" filter="blinds(horizontal)">
                                      <p:cBhvr additive="base">
                                        <p:cTn id="60" dur="500" fill="hold"/>
                                        <p:tgtEl>
                                          <p:spTgt spid="2159"/>
                                        </p:tgtEl>
                                      </p:cBhvr>
                                    </p:animEffect>
                                    <p:set>
                                      <p:cBhvr additive="base">
                                        <p:cTn id="61" dur="1" fill="hold">
                                          <p:stCondLst>
                                            <p:cond delay="499"/>
                                          </p:stCondLst>
                                        </p:cTn>
                                        <p:tgtEl>
                                          <p:spTgt spid="2159"/>
                                        </p:tgtEl>
                                        <p:attrNameLst>
                                          <p:attrName>style.visibility</p:attrName>
                                        </p:attrNameLst>
                                      </p:cBhvr>
                                      <p:to>
                                        <p:strVal val="hidden"/>
                                      </p:to>
                                    </p:set>
                                  </p:childTnLst>
                                </p:cTn>
                              </p:par>
                            </p:childTnLst>
                          </p:cTn>
                        </p:par>
                      </p:childTnLst>
                    </p:cTn>
                  </p:par>
                  <p:par>
                    <p:cTn id="62" fill="hold" nodeType="clickPar">
                      <p:stCondLst>
                        <p:cond delay="indefinite"/>
                      </p:stCondLst>
                      <p:childTnLst>
                        <p:par>
                          <p:cTn id="63" fill="hold">
                            <p:stCondLst>
                              <p:cond delay="0"/>
                            </p:stCondLst>
                            <p:childTnLst>
                              <p:par>
                                <p:cTn id="64" presetID="6" presetClass="entr" presetSubtype="16" dur="1000" fill="hold" nodeType="clickEffect">
                                  <p:stCondLst>
                                    <p:cond delay="0"/>
                                  </p:stCondLst>
                                  <p:childTnLst>
                                    <p:set>
                                      <p:cBhvr additive="base">
                                        <p:cTn id="65" dur="1" fill="hold">
                                          <p:stCondLst>
                                            <p:cond delay="0"/>
                                          </p:stCondLst>
                                        </p:cTn>
                                        <p:tgtEl>
                                          <p:spTgt spid="2156"/>
                                        </p:tgtEl>
                                        <p:attrNameLst>
                                          <p:attrName>style.visibility</p:attrName>
                                        </p:attrNameLst>
                                      </p:cBhvr>
                                      <p:to>
                                        <p:strVal val="visible"/>
                                      </p:to>
                                    </p:set>
                                    <p:animEffect transition="in" filter="circle(in)">
                                      <p:cBhvr additive="base">
                                        <p:cTn id="66" dur="1000" fill="hold"/>
                                        <p:tgtEl>
                                          <p:spTgt spid="2156"/>
                                        </p:tgtEl>
                                      </p:cBhvr>
                                    </p:animEffect>
                                  </p:childTnLst>
                                </p:cTn>
                              </p:par>
                            </p:childTnLst>
                          </p:cTn>
                        </p:par>
                      </p:childTnLst>
                    </p:cTn>
                  </p:par>
                  <p:par>
                    <p:cTn id="67" fill="hold" nodeType="clickPar">
                      <p:stCondLst>
                        <p:cond delay="indefinite"/>
                      </p:stCondLst>
                      <p:childTnLst>
                        <p:par>
                          <p:cTn id="68" fill="hold">
                            <p:stCondLst>
                              <p:cond delay="0"/>
                            </p:stCondLst>
                            <p:childTnLst>
                              <p:par>
                                <p:cTn id="69" presetID="22" presetClass="entr" presetSubtype="4" dur="1000" fill="hold" grpId="8" nodeType="clickEffect">
                                  <p:stCondLst>
                                    <p:cond delay="0"/>
                                  </p:stCondLst>
                                  <p:childTnLst>
                                    <p:set>
                                      <p:cBhvr additive="base">
                                        <p:cTn id="70" dur="1" fill="hold">
                                          <p:stCondLst>
                                            <p:cond delay="0"/>
                                          </p:stCondLst>
                                        </p:cTn>
                                        <p:tgtEl>
                                          <p:spTgt spid="2160"/>
                                        </p:tgtEl>
                                        <p:attrNameLst>
                                          <p:attrName>style.visibility</p:attrName>
                                        </p:attrNameLst>
                                      </p:cBhvr>
                                      <p:to>
                                        <p:strVal val="visible"/>
                                      </p:to>
                                    </p:set>
                                    <p:animEffect transition="in" filter="wipe(down)">
                                      <p:cBhvr additive="base">
                                        <p:cTn id="71" dur="1000" fill="hold"/>
                                        <p:tgtEl>
                                          <p:spTgt spid="2160"/>
                                        </p:tgtEl>
                                      </p:cBhvr>
                                    </p:animEffect>
                                  </p:childTnLst>
                                </p:cTn>
                              </p:par>
                            </p:childTnLst>
                          </p:cTn>
                        </p:par>
                      </p:childTnLst>
                    </p:cTn>
                  </p:par>
                  <p:par>
                    <p:cTn id="72" fill="hold" nodeType="clickPar">
                      <p:stCondLst>
                        <p:cond delay="indefinite"/>
                      </p:stCondLst>
                      <p:childTnLst>
                        <p:par>
                          <p:cTn id="73" fill="hold">
                            <p:stCondLst>
                              <p:cond delay="0"/>
                            </p:stCondLst>
                            <p:childTnLst>
                              <p:par>
                                <p:cTn id="74" presetID="3" presetClass="exit" presetSubtype="10" dur="1000" fill="hold" nodeType="clickEffect">
                                  <p:stCondLst>
                                    <p:cond delay="0"/>
                                  </p:stCondLst>
                                  <p:childTnLst>
                                    <p:animEffect transition="out" filter="blinds(horizontal)">
                                      <p:cBhvr additive="base">
                                        <p:cTn id="75" dur="1000" fill="hold"/>
                                        <p:tgtEl>
                                          <p:spTgt spid="2156"/>
                                        </p:tgtEl>
                                      </p:cBhvr>
                                    </p:animEffect>
                                    <p:set>
                                      <p:cBhvr additive="base">
                                        <p:cTn id="76" dur="1" fill="hold">
                                          <p:stCondLst>
                                            <p:cond delay="999"/>
                                          </p:stCondLst>
                                        </p:cTn>
                                        <p:tgtEl>
                                          <p:spTgt spid="2156"/>
                                        </p:tgtEl>
                                        <p:attrNameLst>
                                          <p:attrName>style.visibility</p:attrName>
                                        </p:attrNameLst>
                                      </p:cBhvr>
                                      <p:to>
                                        <p:strVal val="hidden"/>
                                      </p:to>
                                    </p:set>
                                  </p:childTnLst>
                                </p:cTn>
                              </p:par>
                              <p:par>
                                <p:cTn id="77" presetID="3" presetClass="exit" presetSubtype="10" dur="1000" fill="hold" grpId="1" nodeType="withEffect">
                                  <p:stCondLst>
                                    <p:cond delay="0"/>
                                  </p:stCondLst>
                                  <p:childTnLst>
                                    <p:animEffect transition="out" filter="blinds(horizontal)">
                                      <p:cBhvr additive="base">
                                        <p:cTn id="78" dur="1000" fill="hold"/>
                                        <p:tgtEl>
                                          <p:spTgt spid="2160"/>
                                        </p:tgtEl>
                                      </p:cBhvr>
                                    </p:animEffect>
                                    <p:set>
                                      <p:cBhvr additive="base">
                                        <p:cTn id="79" dur="1" fill="hold">
                                          <p:stCondLst>
                                            <p:cond delay="999"/>
                                          </p:stCondLst>
                                        </p:cTn>
                                        <p:tgtEl>
                                          <p:spTgt spid="2160"/>
                                        </p:tgtEl>
                                        <p:attrNameLst>
                                          <p:attrName>style.visibility</p:attrName>
                                        </p:attrNameLst>
                                      </p:cBhvr>
                                      <p:to>
                                        <p:strVal val="hidden"/>
                                      </p:to>
                                    </p:set>
                                  </p:childTnLst>
                                </p:cTn>
                              </p:par>
                            </p:childTnLst>
                          </p:cTn>
                        </p:par>
                      </p:childTnLst>
                    </p:cTn>
                  </p:par>
                  <p:par>
                    <p:cTn id="80" fill="hold" nodeType="clickPar">
                      <p:stCondLst>
                        <p:cond delay="indefinite"/>
                      </p:stCondLst>
                      <p:childTnLst>
                        <p:par>
                          <p:cTn id="81" fill="hold">
                            <p:stCondLst>
                              <p:cond delay="0"/>
                            </p:stCondLst>
                            <p:childTnLst>
                              <p:par>
                                <p:cTn id="82" presetID="6" presetClass="entr" presetSubtype="16" dur="1000" fill="hold" nodeType="clickEffect">
                                  <p:stCondLst>
                                    <p:cond delay="0"/>
                                  </p:stCondLst>
                                  <p:childTnLst>
                                    <p:set>
                                      <p:cBhvr additive="base">
                                        <p:cTn id="83" dur="1" fill="hold">
                                          <p:stCondLst>
                                            <p:cond delay="0"/>
                                          </p:stCondLst>
                                        </p:cTn>
                                        <p:tgtEl>
                                          <p:spTgt spid="2161"/>
                                        </p:tgtEl>
                                        <p:attrNameLst>
                                          <p:attrName>style.visibility</p:attrName>
                                        </p:attrNameLst>
                                      </p:cBhvr>
                                      <p:to>
                                        <p:strVal val="visible"/>
                                      </p:to>
                                    </p:set>
                                    <p:animEffect transition="in" filter="circle(in)">
                                      <p:cBhvr additive="base">
                                        <p:cTn id="84" dur="1000" fill="hold"/>
                                        <p:tgtEl>
                                          <p:spTgt spid="2161"/>
                                        </p:tgtEl>
                                      </p:cBhvr>
                                    </p:animEffect>
                                  </p:childTnLst>
                                </p:cTn>
                              </p:par>
                            </p:childTnLst>
                          </p:cTn>
                        </p:par>
                      </p:childTnLst>
                    </p:cTn>
                  </p:par>
                  <p:par>
                    <p:cTn id="85" fill="hold" nodeType="clickPar">
                      <p:stCondLst>
                        <p:cond delay="indefinite"/>
                      </p:stCondLst>
                      <p:childTnLst>
                        <p:par>
                          <p:cTn id="86" fill="hold">
                            <p:stCondLst>
                              <p:cond delay="0"/>
                            </p:stCondLst>
                            <p:childTnLst>
                              <p:par>
                                <p:cTn id="87" presetID="22" presetClass="entr" presetSubtype="1" dur="500" fill="hold" grpId="10" nodeType="clickEffect">
                                  <p:stCondLst>
                                    <p:cond delay="0"/>
                                  </p:stCondLst>
                                  <p:childTnLst>
                                    <p:set>
                                      <p:cBhvr additive="base">
                                        <p:cTn id="88" dur="1" fill="hold">
                                          <p:stCondLst>
                                            <p:cond delay="0"/>
                                          </p:stCondLst>
                                        </p:cTn>
                                        <p:tgtEl>
                                          <p:spTgt spid="2162"/>
                                        </p:tgtEl>
                                        <p:attrNameLst>
                                          <p:attrName>style.visibility</p:attrName>
                                        </p:attrNameLst>
                                      </p:cBhvr>
                                      <p:to>
                                        <p:strVal val="visible"/>
                                      </p:to>
                                    </p:set>
                                    <p:animEffect transition="in" filter="wipe(up)">
                                      <p:cBhvr additive="base">
                                        <p:cTn id="89" dur="500" fill="hold"/>
                                        <p:tgtEl>
                                          <p:spTgt spid="2162"/>
                                        </p:tgtEl>
                                      </p:cBhvr>
                                    </p:animEffect>
                                  </p:childTnLst>
                                </p:cTn>
                              </p:par>
                            </p:childTnLst>
                          </p:cTn>
                        </p:par>
                      </p:childTnLst>
                    </p:cTn>
                  </p:par>
                  <p:par>
                    <p:cTn id="90" fill="hold" nodeType="clickPar">
                      <p:stCondLst>
                        <p:cond delay="indefinite"/>
                      </p:stCondLst>
                      <p:childTnLst>
                        <p:par>
                          <p:cTn id="91" fill="hold">
                            <p:stCondLst>
                              <p:cond delay="0"/>
                            </p:stCondLst>
                            <p:childTnLst>
                              <p:par>
                                <p:cTn id="92" presetID="3" presetClass="exit" presetSubtype="10" dur="500" fill="hold" grpId="1" nodeType="clickEffect">
                                  <p:stCondLst>
                                    <p:cond delay="0"/>
                                  </p:stCondLst>
                                  <p:childTnLst>
                                    <p:animEffect transition="out" filter="blinds(horizontal)">
                                      <p:cBhvr additive="base">
                                        <p:cTn id="93" dur="500" fill="hold"/>
                                        <p:tgtEl>
                                          <p:spTgt spid="2162"/>
                                        </p:tgtEl>
                                      </p:cBhvr>
                                    </p:animEffect>
                                    <p:set>
                                      <p:cBhvr additive="base">
                                        <p:cTn id="94" dur="1" fill="hold">
                                          <p:stCondLst>
                                            <p:cond delay="499"/>
                                          </p:stCondLst>
                                        </p:cTn>
                                        <p:tgtEl>
                                          <p:spTgt spid="2162"/>
                                        </p:tgtEl>
                                        <p:attrNameLst>
                                          <p:attrName>style.visibility</p:attrName>
                                        </p:attrNameLst>
                                      </p:cBhvr>
                                      <p:to>
                                        <p:strVal val="hidden"/>
                                      </p:to>
                                    </p:set>
                                  </p:childTnLst>
                                </p:cTn>
                              </p:par>
                              <p:par>
                                <p:cTn id="95" presetID="3" presetClass="exit" presetSubtype="10" dur="500" fill="hold" nodeType="withEffect">
                                  <p:stCondLst>
                                    <p:cond delay="0"/>
                                  </p:stCondLst>
                                  <p:childTnLst>
                                    <p:animEffect transition="out" filter="blinds(horizontal)">
                                      <p:cBhvr additive="base">
                                        <p:cTn id="96" dur="500" fill="hold"/>
                                        <p:tgtEl>
                                          <p:spTgt spid="2161"/>
                                        </p:tgtEl>
                                      </p:cBhvr>
                                    </p:animEffect>
                                    <p:set>
                                      <p:cBhvr additive="base">
                                        <p:cTn id="97" dur="1" fill="hold">
                                          <p:stCondLst>
                                            <p:cond delay="499"/>
                                          </p:stCondLst>
                                        </p:cTn>
                                        <p:tgtEl>
                                          <p:spTgt spid="216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7" grpId="1"/>
      <p:bldP spid="2157" grpId="2"/>
      <p:bldP spid="2158" grpId="4"/>
      <p:bldP spid="2159" grpId="6"/>
      <p:bldP spid="2160" grpId="8"/>
      <p:bldP spid="2162" grpId="1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8</a:t>
            </a:fld>
            <a:endParaRPr lang="zh-CN" altLang="en-US" sz="1400" u="none">
              <a:solidFill>
                <a:schemeClr val="tx1"/>
              </a:solidFill>
              <a:latin typeface="Comic Sans MS"/>
              <a:ea typeface="宋体" panose="02010600030101010101" pitchFamily="2" charset="-122"/>
            </a:endParaRPr>
          </a:p>
        </p:txBody>
      </p:sp>
      <p:sp>
        <p:nvSpPr>
          <p:cNvPr id="2165" name="椭圆 13315"/>
          <p:cNvSpPr/>
          <p:nvPr/>
        </p:nvSpPr>
        <p:spPr>
          <a:xfrm>
            <a:off x="0" y="0"/>
            <a:ext cx="3168650" cy="914400"/>
          </a:xfrm>
          <a:prstGeom prst="ellipse">
            <a:avLst/>
          </a:prstGeom>
          <a:solidFill>
            <a:srgbClr val="FFEF66"/>
          </a:solidFill>
          <a:ln w="9525" cap="flat" cmpd="sng">
            <a:solidFill>
              <a:srgbClr val="000000"/>
            </a:solidFill>
            <a:prstDash val="solid"/>
            <a:round/>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gn="ctr"/>
            <a:r>
              <a:rPr lang="en-US" altLang="zh-CN" sz="3600" b="1">
                <a:latin typeface="Comic Sans MS" panose="030f0702030302020204" pitchFamily="66" charset="0"/>
                <a:ea typeface="新宋体" panose="02010609030101010101" charset="-122"/>
              </a:rPr>
              <a:t>Practise</a:t>
            </a:r>
            <a:endParaRPr lang="en-US" altLang="zh-CN" sz="3600" b="1">
              <a:latin typeface="Comic Sans MS" panose="030f0702030302020204" pitchFamily="66" charset="0"/>
              <a:ea typeface="新宋体" panose="02010609030101010101" charset="-122"/>
            </a:endParaRPr>
          </a:p>
        </p:txBody>
      </p:sp>
      <p:sp>
        <p:nvSpPr>
          <p:cNvPr id="2166" name="文本框 13316"/>
          <p:cNvSpPr/>
          <p:nvPr/>
        </p:nvSpPr>
        <p:spPr>
          <a:xfrm>
            <a:off x="250825" y="1052513"/>
            <a:ext cx="8008938" cy="4514850"/>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marL="342900" indent="-342900">
              <a:spcBef>
                <a:spcPct val="50000"/>
              </a:spcBef>
              <a:buChar char="•"/>
            </a:pPr>
            <a:r>
              <a:rPr lang="en-US" altLang="zh-CN" sz="2000">
                <a:latin typeface="Comic Sans MS" panose="030f0702030302020204" pitchFamily="66" charset="0"/>
                <a:ea typeface="新宋体" panose="02010609030101010101" charset="-122"/>
              </a:rPr>
              <a:t>_______(</a:t>
            </a:r>
            <a:r>
              <a:rPr lang="zh-CN" altLang="en-US" sz="2000">
                <a:latin typeface="Comic Sans MS" panose="030f0702030302020204" pitchFamily="66" charset="0"/>
                <a:ea typeface="新宋体" panose="02010609030101010101" charset="-122"/>
              </a:rPr>
              <a:t>他</a:t>
            </a:r>
            <a:r>
              <a:rPr lang="en-US" altLang="zh-CN" sz="2000">
                <a:latin typeface="Comic Sans MS" panose="030f0702030302020204" pitchFamily="66" charset="0"/>
                <a:ea typeface="新宋体" panose="02010609030101010101" charset="-122"/>
              </a:rPr>
              <a:t>) is my brother.</a:t>
            </a:r>
            <a:endParaRPr lang="en-US" altLang="zh-CN" sz="2000">
              <a:latin typeface="Comic Sans MS" panose="030f0702030302020204" pitchFamily="66" charset="0"/>
              <a:ea typeface="新宋体" panose="02010609030101010101" charset="-122"/>
            </a:endParaRPr>
          </a:p>
          <a:p>
            <a:pPr marL="342900" indent="-342900">
              <a:spcBef>
                <a:spcPct val="50000"/>
              </a:spcBef>
            </a:pPr>
            <a:r>
              <a:rPr lang="en-US" altLang="zh-CN" sz="2000">
                <a:latin typeface="Comic Sans MS" panose="030f0702030302020204" pitchFamily="66" charset="0"/>
                <a:ea typeface="新宋体" panose="02010609030101010101" charset="-122"/>
              </a:rPr>
              <a:t>2. I had a letter from __________ (</a:t>
            </a:r>
            <a:r>
              <a:rPr lang="zh-CN" altLang="en-US" sz="2000">
                <a:latin typeface="Comic Sans MS" panose="030f0702030302020204" pitchFamily="66" charset="0"/>
                <a:ea typeface="新宋体" panose="02010609030101010101" charset="-122"/>
              </a:rPr>
              <a:t>她</a:t>
            </a:r>
            <a:r>
              <a:rPr lang="en-US" altLang="zh-CN" sz="2000">
                <a:latin typeface="Comic Sans MS" panose="030f0702030302020204" pitchFamily="66" charset="0"/>
                <a:ea typeface="新宋体" panose="02010609030101010101" charset="-122"/>
              </a:rPr>
              <a:t>).</a:t>
            </a:r>
            <a:endParaRPr lang="en-US" altLang="zh-CN" sz="2000">
              <a:latin typeface="Comic Sans MS" panose="030f0702030302020204" pitchFamily="66" charset="0"/>
              <a:ea typeface="新宋体" panose="02010609030101010101" charset="-122"/>
            </a:endParaRPr>
          </a:p>
          <a:p>
            <a:pPr marL="342900" indent="-342900">
              <a:spcBef>
                <a:spcPct val="50000"/>
              </a:spcBef>
            </a:pPr>
            <a:r>
              <a:rPr lang="en-US" altLang="zh-CN" sz="2000">
                <a:latin typeface="Comic Sans MS" panose="030f0702030302020204" pitchFamily="66" charset="0"/>
                <a:ea typeface="新宋体" panose="02010609030101010101" charset="-122"/>
              </a:rPr>
              <a:t>3. It’s all right; it’s only _________(</a:t>
            </a:r>
            <a:r>
              <a:rPr lang="zh-CN" altLang="en-US" sz="2000">
                <a:latin typeface="Comic Sans MS" panose="030f0702030302020204" pitchFamily="66" charset="0"/>
                <a:ea typeface="新宋体" panose="02010609030101010101" charset="-122"/>
              </a:rPr>
              <a:t>我</a:t>
            </a:r>
            <a:r>
              <a:rPr lang="en-US" altLang="zh-CN" sz="2000">
                <a:latin typeface="Comic Sans MS" panose="030f0702030302020204" pitchFamily="66" charset="0"/>
                <a:ea typeface="新宋体" panose="02010609030101010101" charset="-122"/>
              </a:rPr>
              <a:t>).</a:t>
            </a:r>
            <a:endParaRPr lang="en-US" altLang="zh-CN" sz="2000">
              <a:latin typeface="Comic Sans MS" panose="030f0702030302020204" pitchFamily="66" charset="0"/>
              <a:ea typeface="新宋体" panose="02010609030101010101" charset="-122"/>
            </a:endParaRPr>
          </a:p>
          <a:p>
            <a:pPr marL="342900" indent="-342900">
              <a:spcBef>
                <a:spcPct val="50000"/>
              </a:spcBef>
            </a:pPr>
            <a:r>
              <a:rPr lang="en-US" altLang="zh-CN" sz="2000">
                <a:latin typeface="Comic Sans MS" panose="030f0702030302020204" pitchFamily="66" charset="0"/>
                <a:ea typeface="新宋体" panose="02010609030101010101" charset="-122"/>
              </a:rPr>
              <a:t>4. Today ________(</a:t>
            </a:r>
            <a:r>
              <a:rPr lang="zh-CN" altLang="en-US" sz="2000">
                <a:latin typeface="Comic Sans MS" panose="030f0702030302020204" pitchFamily="66" charset="0"/>
                <a:ea typeface="新宋体" panose="02010609030101010101" charset="-122"/>
              </a:rPr>
              <a:t>我们</a:t>
            </a:r>
            <a:r>
              <a:rPr lang="en-US" altLang="zh-CN" sz="2000">
                <a:latin typeface="Comic Sans MS" panose="030f0702030302020204" pitchFamily="66" charset="0"/>
                <a:ea typeface="新宋体" panose="02010609030101010101" charset="-122"/>
              </a:rPr>
              <a:t>) went in _________(</a:t>
            </a:r>
            <a:r>
              <a:rPr lang="zh-CN" altLang="en-US" sz="2000">
                <a:latin typeface="Comic Sans MS" panose="030f0702030302020204" pitchFamily="66" charset="0"/>
                <a:ea typeface="新宋体" panose="02010609030101010101" charset="-122"/>
              </a:rPr>
              <a:t>我们的</a:t>
            </a:r>
            <a:r>
              <a:rPr lang="en-US" altLang="zh-CN" sz="2000">
                <a:latin typeface="Comic Sans MS" panose="030f0702030302020204" pitchFamily="66" charset="0"/>
                <a:ea typeface="新宋体" panose="02010609030101010101" charset="-122"/>
              </a:rPr>
              <a:t>) car; tomorrow ________(</a:t>
            </a:r>
            <a:r>
              <a:rPr lang="zh-CN" altLang="en-US" sz="2000">
                <a:latin typeface="Comic Sans MS" panose="030f0702030302020204" pitchFamily="66" charset="0"/>
                <a:ea typeface="新宋体" panose="02010609030101010101" charset="-122"/>
              </a:rPr>
              <a:t>我们</a:t>
            </a:r>
            <a:r>
              <a:rPr lang="en-US" altLang="zh-CN" sz="2000">
                <a:latin typeface="Comic Sans MS" panose="030f0702030302020204" pitchFamily="66" charset="0"/>
                <a:ea typeface="新宋体" panose="02010609030101010101" charset="-122"/>
              </a:rPr>
              <a:t>) are going in _________(</a:t>
            </a:r>
            <a:r>
              <a:rPr lang="zh-CN" altLang="en-US" sz="2000">
                <a:latin typeface="Comic Sans MS" panose="030f0702030302020204" pitchFamily="66" charset="0"/>
                <a:ea typeface="新宋体" panose="02010609030101010101" charset="-122"/>
              </a:rPr>
              <a:t>他们的</a:t>
            </a:r>
            <a:r>
              <a:rPr lang="en-US" altLang="zh-CN" sz="2000">
                <a:latin typeface="Comic Sans MS" panose="030f0702030302020204" pitchFamily="66" charset="0"/>
                <a:ea typeface="新宋体" panose="02010609030101010101" charset="-122"/>
              </a:rPr>
              <a:t>).</a:t>
            </a:r>
            <a:endParaRPr lang="en-US" altLang="zh-CN" sz="2000">
              <a:latin typeface="Comic Sans MS" panose="030f0702030302020204" pitchFamily="66" charset="0"/>
              <a:ea typeface="新宋体" panose="02010609030101010101" charset="-122"/>
            </a:endParaRPr>
          </a:p>
          <a:p>
            <a:pPr marL="342900" indent="-342900">
              <a:spcBef>
                <a:spcPct val="50000"/>
              </a:spcBef>
              <a:buChar char="•"/>
            </a:pPr>
            <a:r>
              <a:rPr lang="en-US" altLang="zh-CN" sz="2000">
                <a:latin typeface="Comic Sans MS" panose="030f0702030302020204" pitchFamily="66" charset="0"/>
                <a:ea typeface="新宋体" panose="02010609030101010101" charset="-122"/>
              </a:rPr>
              <a:t>5. ________(</a:t>
            </a:r>
            <a:r>
              <a:rPr lang="zh-CN" altLang="en-US" sz="2000">
                <a:latin typeface="Comic Sans MS" panose="030f0702030302020204" pitchFamily="66" charset="0"/>
                <a:ea typeface="新宋体" panose="02010609030101010101" charset="-122"/>
              </a:rPr>
              <a:t>我</a:t>
            </a:r>
            <a:r>
              <a:rPr lang="en-US" altLang="zh-CN" sz="2000">
                <a:latin typeface="Comic Sans MS" panose="030f0702030302020204" pitchFamily="66" charset="0"/>
                <a:ea typeface="新宋体" panose="02010609030101010101" charset="-122"/>
              </a:rPr>
              <a:t>) lend _________(</a:t>
            </a:r>
            <a:r>
              <a:rPr lang="zh-CN" altLang="en-US" sz="2000">
                <a:latin typeface="Comic Sans MS" panose="030f0702030302020204" pitchFamily="66" charset="0"/>
                <a:ea typeface="新宋体" panose="02010609030101010101" charset="-122"/>
              </a:rPr>
              <a:t>我的</a:t>
            </a:r>
            <a:r>
              <a:rPr lang="en-US" altLang="zh-CN" sz="2000">
                <a:latin typeface="Comic Sans MS" panose="030f0702030302020204" pitchFamily="66" charset="0"/>
                <a:ea typeface="新宋体" panose="02010609030101010101" charset="-122"/>
              </a:rPr>
              <a:t>) books gladly to _______ (</a:t>
            </a:r>
            <a:r>
              <a:rPr lang="zh-CN" altLang="en-US" sz="2000">
                <a:latin typeface="Comic Sans MS" panose="030f0702030302020204" pitchFamily="66" charset="0"/>
                <a:ea typeface="新宋体" panose="02010609030101010101" charset="-122"/>
              </a:rPr>
              <a:t>我的</a:t>
            </a:r>
            <a:r>
              <a:rPr lang="en-US" altLang="zh-CN" sz="2000">
                <a:latin typeface="Comic Sans MS" panose="030f0702030302020204" pitchFamily="66" charset="0"/>
                <a:ea typeface="新宋体" panose="02010609030101010101" charset="-122"/>
              </a:rPr>
              <a:t>) friends and to ________(</a:t>
            </a:r>
            <a:r>
              <a:rPr lang="zh-CN" altLang="en-US" sz="2000">
                <a:latin typeface="Comic Sans MS" panose="030f0702030302020204" pitchFamily="66" charset="0"/>
                <a:ea typeface="新宋体" panose="02010609030101010101" charset="-122"/>
              </a:rPr>
              <a:t>你的</a:t>
            </a:r>
            <a:r>
              <a:rPr lang="en-US" altLang="zh-CN" sz="2000">
                <a:latin typeface="Comic Sans MS" panose="030f0702030302020204" pitchFamily="66" charset="0"/>
                <a:ea typeface="新宋体" panose="02010609030101010101" charset="-122"/>
              </a:rPr>
              <a:t>).</a:t>
            </a:r>
            <a:endParaRPr lang="en-US" altLang="zh-CN" sz="2000">
              <a:latin typeface="Comic Sans MS" panose="030f0702030302020204" pitchFamily="66" charset="0"/>
              <a:ea typeface="新宋体" panose="02010609030101010101" charset="-122"/>
            </a:endParaRPr>
          </a:p>
          <a:p>
            <a:pPr marL="342900" indent="-342900">
              <a:spcBef>
                <a:spcPct val="50000"/>
              </a:spcBef>
            </a:pPr>
            <a:r>
              <a:rPr lang="en-US" altLang="zh-CN" sz="2000">
                <a:latin typeface="Comic Sans MS" panose="030f0702030302020204" pitchFamily="66" charset="0"/>
                <a:ea typeface="新宋体" panose="02010609030101010101" charset="-122"/>
              </a:rPr>
              <a:t>6. Can you help _________(</a:t>
            </a:r>
            <a:r>
              <a:rPr lang="zh-CN" altLang="en-US" sz="2000">
                <a:latin typeface="Comic Sans MS" panose="030f0702030302020204" pitchFamily="66" charset="0"/>
                <a:ea typeface="新宋体" panose="02010609030101010101" charset="-122"/>
              </a:rPr>
              <a:t>我</a:t>
            </a:r>
            <a:r>
              <a:rPr lang="en-US" altLang="zh-CN" sz="2000">
                <a:latin typeface="Comic Sans MS" panose="030f0702030302020204" pitchFamily="66" charset="0"/>
                <a:ea typeface="新宋体" panose="02010609030101010101" charset="-122"/>
              </a:rPr>
              <a:t>) with ________(</a:t>
            </a:r>
            <a:r>
              <a:rPr lang="zh-CN" altLang="en-US" sz="2000">
                <a:latin typeface="Comic Sans MS" panose="030f0702030302020204" pitchFamily="66" charset="0"/>
                <a:ea typeface="新宋体" panose="02010609030101010101" charset="-122"/>
              </a:rPr>
              <a:t>我的</a:t>
            </a:r>
            <a:r>
              <a:rPr lang="en-US" altLang="zh-CN" sz="2000">
                <a:latin typeface="Comic Sans MS" panose="030f0702030302020204" pitchFamily="66" charset="0"/>
                <a:ea typeface="新宋体" panose="02010609030101010101" charset="-122"/>
              </a:rPr>
              <a:t>) English.</a:t>
            </a:r>
            <a:endParaRPr lang="en-US" altLang="zh-CN" sz="2000">
              <a:latin typeface="Comic Sans MS" panose="030f0702030302020204" pitchFamily="66" charset="0"/>
              <a:ea typeface="新宋体" panose="02010609030101010101" charset="-122"/>
            </a:endParaRPr>
          </a:p>
          <a:p>
            <a:pPr marL="342900" indent="-342900">
              <a:spcBef>
                <a:spcPct val="50000"/>
              </a:spcBef>
              <a:buChar char="•"/>
            </a:pPr>
            <a:r>
              <a:rPr lang="en-US" altLang="zh-CN" sz="2000">
                <a:latin typeface="Comic Sans MS" panose="030f0702030302020204" pitchFamily="66" charset="0"/>
                <a:ea typeface="新宋体" panose="02010609030101010101" charset="-122"/>
              </a:rPr>
              <a:t>7. When ________(</a:t>
            </a:r>
            <a:r>
              <a:rPr lang="zh-CN" altLang="en-US" sz="2000">
                <a:latin typeface="Comic Sans MS" panose="030f0702030302020204" pitchFamily="66" charset="0"/>
                <a:ea typeface="新宋体" panose="02010609030101010101" charset="-122"/>
              </a:rPr>
              <a:t>你</a:t>
            </a:r>
            <a:r>
              <a:rPr lang="en-US" altLang="zh-CN" sz="2000">
                <a:latin typeface="Comic Sans MS" panose="030f0702030302020204" pitchFamily="66" charset="0"/>
                <a:ea typeface="新宋体" panose="02010609030101010101" charset="-122"/>
              </a:rPr>
              <a:t>) go to see _________(</a:t>
            </a:r>
            <a:r>
              <a:rPr lang="zh-CN" altLang="en-US" sz="2000">
                <a:latin typeface="Comic Sans MS" panose="030f0702030302020204" pitchFamily="66" charset="0"/>
                <a:ea typeface="新宋体" panose="02010609030101010101" charset="-122"/>
              </a:rPr>
              <a:t>你的</a:t>
            </a:r>
            <a:r>
              <a:rPr lang="en-US" altLang="zh-CN" sz="2000">
                <a:latin typeface="Comic Sans MS" panose="030f0702030302020204" pitchFamily="66" charset="0"/>
                <a:ea typeface="新宋体" panose="02010609030101010101" charset="-122"/>
              </a:rPr>
              <a:t>) father, please take these books to ________(</a:t>
            </a:r>
            <a:r>
              <a:rPr lang="zh-CN" altLang="en-US" sz="2000">
                <a:latin typeface="Comic Sans MS" panose="030f0702030302020204" pitchFamily="66" charset="0"/>
                <a:ea typeface="新宋体" panose="02010609030101010101" charset="-122"/>
              </a:rPr>
              <a:t>他</a:t>
            </a:r>
            <a:r>
              <a:rPr lang="en-US" altLang="zh-CN" sz="2000">
                <a:latin typeface="Comic Sans MS" panose="030f0702030302020204" pitchFamily="66" charset="0"/>
                <a:ea typeface="新宋体" panose="02010609030101010101" charset="-122"/>
              </a:rPr>
              <a:t>).</a:t>
            </a:r>
            <a:endParaRPr lang="en-US" altLang="zh-CN" sz="2000">
              <a:latin typeface="Comic Sans MS" panose="030f0702030302020204" pitchFamily="66" charset="0"/>
              <a:ea typeface="新宋体" panose="02010609030101010101" charset="-122"/>
            </a:endParaRPr>
          </a:p>
          <a:p>
            <a:pPr marL="342900" indent="-342900">
              <a:spcBef>
                <a:spcPct val="50000"/>
              </a:spcBef>
              <a:buNone/>
            </a:pPr>
            <a:r>
              <a:rPr lang="en-US" altLang="zh-CN" sz="2000">
                <a:latin typeface="Comic Sans MS" panose="030f0702030302020204" pitchFamily="66" charset="0"/>
                <a:ea typeface="新宋体" panose="02010609030101010101" charset="-122"/>
              </a:rPr>
              <a:t>8. ________(</a:t>
            </a:r>
            <a:r>
              <a:rPr lang="zh-CN" altLang="en-US" sz="2000">
                <a:latin typeface="Comic Sans MS" panose="030f0702030302020204" pitchFamily="66" charset="0"/>
                <a:ea typeface="新宋体" panose="02010609030101010101" charset="-122"/>
              </a:rPr>
              <a:t>他们</a:t>
            </a:r>
            <a:r>
              <a:rPr lang="en-US" altLang="zh-CN" sz="2000">
                <a:latin typeface="Comic Sans MS" panose="030f0702030302020204" pitchFamily="66" charset="0"/>
                <a:ea typeface="新宋体" panose="02010609030101010101" charset="-122"/>
              </a:rPr>
              <a:t>) found _______(</a:t>
            </a:r>
            <a:r>
              <a:rPr lang="zh-CN" altLang="en-US" sz="2000">
                <a:latin typeface="Comic Sans MS" panose="030f0702030302020204" pitchFamily="66" charset="0"/>
                <a:ea typeface="新宋体" panose="02010609030101010101" charset="-122"/>
              </a:rPr>
              <a:t>它</a:t>
            </a:r>
            <a:r>
              <a:rPr lang="en-US" altLang="zh-CN" sz="2000">
                <a:latin typeface="Comic Sans MS" panose="030f0702030302020204" pitchFamily="66" charset="0"/>
                <a:ea typeface="新宋体" panose="02010609030101010101" charset="-122"/>
              </a:rPr>
              <a:t>) difficult to learn German.</a:t>
            </a:r>
            <a:endParaRPr lang="en-US" altLang="zh-CN" sz="2000">
              <a:latin typeface="Comic Sans MS" panose="030f0702030302020204" pitchFamily="66" charset="0"/>
              <a:ea typeface="新宋体" panose="02010609030101010101" charset="-122"/>
            </a:endParaRPr>
          </a:p>
        </p:txBody>
      </p:sp>
      <p:sp>
        <p:nvSpPr>
          <p:cNvPr id="2167" name="文本框 13317"/>
          <p:cNvSpPr/>
          <p:nvPr/>
        </p:nvSpPr>
        <p:spPr>
          <a:xfrm>
            <a:off x="1042988" y="1052513"/>
            <a:ext cx="1011237" cy="3968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000" b="1">
                <a:solidFill>
                  <a:schemeClr val="tx2"/>
                </a:solidFill>
                <a:latin typeface="Comic Sans MS" panose="030f0702030302020204" pitchFamily="66" charset="0"/>
                <a:ea typeface="新宋体" panose="02010609030101010101" charset="-122"/>
              </a:rPr>
              <a:t>He</a:t>
            </a:r>
            <a:endParaRPr lang="en-US" altLang="zh-CN" sz="2000" b="1">
              <a:solidFill>
                <a:schemeClr val="tx2"/>
              </a:solidFill>
              <a:latin typeface="Comic Sans MS" panose="030f0702030302020204" pitchFamily="66" charset="0"/>
              <a:ea typeface="新宋体" panose="02010609030101010101" charset="-122"/>
            </a:endParaRPr>
          </a:p>
        </p:txBody>
      </p:sp>
      <p:sp>
        <p:nvSpPr>
          <p:cNvPr id="2168" name="文本框 13318"/>
          <p:cNvSpPr/>
          <p:nvPr/>
        </p:nvSpPr>
        <p:spPr>
          <a:xfrm>
            <a:off x="3203575" y="1484313"/>
            <a:ext cx="719138" cy="3968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000" b="1">
                <a:solidFill>
                  <a:schemeClr val="tx2"/>
                </a:solidFill>
                <a:latin typeface="Comic Sans MS" panose="030f0702030302020204" pitchFamily="66" charset="0"/>
                <a:ea typeface="新宋体" panose="02010609030101010101" charset="-122"/>
              </a:rPr>
              <a:t>her</a:t>
            </a:r>
            <a:endParaRPr lang="en-US" altLang="zh-CN" sz="2000" b="1">
              <a:solidFill>
                <a:schemeClr val="tx2"/>
              </a:solidFill>
              <a:latin typeface="Comic Sans MS" panose="030f0702030302020204" pitchFamily="66" charset="0"/>
              <a:ea typeface="新宋体" panose="02010609030101010101" charset="-122"/>
            </a:endParaRPr>
          </a:p>
        </p:txBody>
      </p:sp>
      <p:sp>
        <p:nvSpPr>
          <p:cNvPr id="2169" name="文本框 13319"/>
          <p:cNvSpPr/>
          <p:nvPr/>
        </p:nvSpPr>
        <p:spPr>
          <a:xfrm>
            <a:off x="3419475" y="1989138"/>
            <a:ext cx="868363" cy="3968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000" b="1">
                <a:solidFill>
                  <a:schemeClr val="tx2"/>
                </a:solidFill>
                <a:latin typeface="Comic Sans MS" panose="030f0702030302020204" pitchFamily="66" charset="0"/>
                <a:ea typeface="新宋体" panose="02010609030101010101" charset="-122"/>
              </a:rPr>
              <a:t>me</a:t>
            </a:r>
            <a:endParaRPr lang="en-US" altLang="zh-CN" sz="2000" b="1">
              <a:solidFill>
                <a:schemeClr val="tx2"/>
              </a:solidFill>
              <a:latin typeface="Comic Sans MS" panose="030f0702030302020204" pitchFamily="66" charset="0"/>
              <a:ea typeface="新宋体" panose="02010609030101010101" charset="-122"/>
            </a:endParaRPr>
          </a:p>
        </p:txBody>
      </p:sp>
      <p:sp>
        <p:nvSpPr>
          <p:cNvPr id="2170" name="文本框 13320"/>
          <p:cNvSpPr/>
          <p:nvPr/>
        </p:nvSpPr>
        <p:spPr>
          <a:xfrm>
            <a:off x="1763713" y="2420938"/>
            <a:ext cx="939800" cy="3968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000" b="1">
                <a:solidFill>
                  <a:schemeClr val="tx2"/>
                </a:solidFill>
                <a:latin typeface="Comic Sans MS" panose="030f0702030302020204" pitchFamily="66" charset="0"/>
                <a:ea typeface="新宋体" panose="02010609030101010101" charset="-122"/>
              </a:rPr>
              <a:t>we</a:t>
            </a:r>
            <a:endParaRPr lang="en-US" altLang="zh-CN" sz="2000" b="1">
              <a:solidFill>
                <a:schemeClr val="tx2"/>
              </a:solidFill>
              <a:latin typeface="Comic Sans MS" panose="030f0702030302020204" pitchFamily="66" charset="0"/>
              <a:ea typeface="新宋体" panose="02010609030101010101" charset="-122"/>
            </a:endParaRPr>
          </a:p>
        </p:txBody>
      </p:sp>
      <p:sp>
        <p:nvSpPr>
          <p:cNvPr id="2171" name="文本框 13321"/>
          <p:cNvSpPr/>
          <p:nvPr/>
        </p:nvSpPr>
        <p:spPr>
          <a:xfrm>
            <a:off x="4643438" y="2420938"/>
            <a:ext cx="868362" cy="3968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000" b="1">
                <a:solidFill>
                  <a:schemeClr val="tx2"/>
                </a:solidFill>
                <a:latin typeface="Comic Sans MS" panose="030f0702030302020204" pitchFamily="66" charset="0"/>
                <a:ea typeface="新宋体" panose="02010609030101010101" charset="-122"/>
              </a:rPr>
              <a:t>our</a:t>
            </a:r>
            <a:endParaRPr lang="en-US" altLang="zh-CN" sz="2000" b="1">
              <a:solidFill>
                <a:schemeClr val="tx2"/>
              </a:solidFill>
              <a:latin typeface="Comic Sans MS" panose="030f0702030302020204" pitchFamily="66" charset="0"/>
              <a:ea typeface="新宋体" panose="02010609030101010101" charset="-122"/>
            </a:endParaRPr>
          </a:p>
        </p:txBody>
      </p:sp>
      <p:sp>
        <p:nvSpPr>
          <p:cNvPr id="2172" name="文本框 13322"/>
          <p:cNvSpPr/>
          <p:nvPr/>
        </p:nvSpPr>
        <p:spPr>
          <a:xfrm>
            <a:off x="2339975" y="2708275"/>
            <a:ext cx="792163" cy="3968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000" b="1">
                <a:solidFill>
                  <a:schemeClr val="tx2"/>
                </a:solidFill>
                <a:latin typeface="Comic Sans MS" panose="030f0702030302020204" pitchFamily="66" charset="0"/>
                <a:ea typeface="新宋体" panose="02010609030101010101" charset="-122"/>
              </a:rPr>
              <a:t>we</a:t>
            </a:r>
            <a:endParaRPr lang="en-US" altLang="zh-CN" sz="2000" b="1">
              <a:solidFill>
                <a:schemeClr val="tx2"/>
              </a:solidFill>
              <a:latin typeface="Comic Sans MS" panose="030f0702030302020204" pitchFamily="66" charset="0"/>
              <a:ea typeface="新宋体" panose="02010609030101010101" charset="-122"/>
            </a:endParaRPr>
          </a:p>
        </p:txBody>
      </p:sp>
      <p:sp>
        <p:nvSpPr>
          <p:cNvPr id="2173" name="文本框 13323"/>
          <p:cNvSpPr/>
          <p:nvPr/>
        </p:nvSpPr>
        <p:spPr>
          <a:xfrm>
            <a:off x="5580063" y="2708275"/>
            <a:ext cx="939800" cy="3968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000" b="1">
                <a:solidFill>
                  <a:schemeClr val="tx2"/>
                </a:solidFill>
                <a:latin typeface="Comic Sans MS" panose="030f0702030302020204" pitchFamily="66" charset="0"/>
                <a:ea typeface="新宋体" panose="02010609030101010101" charset="-122"/>
              </a:rPr>
              <a:t>theirs</a:t>
            </a:r>
            <a:endParaRPr lang="en-US" altLang="zh-CN" sz="2000" b="1">
              <a:solidFill>
                <a:schemeClr val="tx2"/>
              </a:solidFill>
              <a:latin typeface="Comic Sans MS" panose="030f0702030302020204" pitchFamily="66" charset="0"/>
              <a:ea typeface="新宋体" panose="02010609030101010101" charset="-122"/>
            </a:endParaRPr>
          </a:p>
        </p:txBody>
      </p:sp>
      <p:sp>
        <p:nvSpPr>
          <p:cNvPr id="2174" name="文本框 13324"/>
          <p:cNvSpPr/>
          <p:nvPr/>
        </p:nvSpPr>
        <p:spPr>
          <a:xfrm>
            <a:off x="1116013" y="3141663"/>
            <a:ext cx="503237" cy="3968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000" b="1">
                <a:solidFill>
                  <a:schemeClr val="tx2"/>
                </a:solidFill>
                <a:latin typeface="Comic Sans MS" panose="030f0702030302020204" pitchFamily="66" charset="0"/>
                <a:ea typeface="新宋体" panose="02010609030101010101" charset="-122"/>
              </a:rPr>
              <a:t>I</a:t>
            </a:r>
            <a:endParaRPr lang="en-US" altLang="zh-CN" sz="2000" b="1">
              <a:solidFill>
                <a:schemeClr val="tx2"/>
              </a:solidFill>
              <a:latin typeface="Comic Sans MS" panose="030f0702030302020204" pitchFamily="66" charset="0"/>
              <a:ea typeface="新宋体" panose="02010609030101010101" charset="-122"/>
            </a:endParaRPr>
          </a:p>
        </p:txBody>
      </p:sp>
      <p:sp>
        <p:nvSpPr>
          <p:cNvPr id="2175" name="文本框 13325"/>
          <p:cNvSpPr/>
          <p:nvPr/>
        </p:nvSpPr>
        <p:spPr>
          <a:xfrm>
            <a:off x="3419475" y="3141663"/>
            <a:ext cx="647700" cy="3968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000" b="1">
                <a:solidFill>
                  <a:schemeClr val="tx2"/>
                </a:solidFill>
                <a:latin typeface="Comic Sans MS" panose="030f0702030302020204" pitchFamily="66" charset="0"/>
                <a:ea typeface="新宋体" panose="02010609030101010101" charset="-122"/>
              </a:rPr>
              <a:t>my</a:t>
            </a:r>
            <a:endParaRPr lang="en-US" altLang="zh-CN" sz="2000" b="1">
              <a:solidFill>
                <a:schemeClr val="tx2"/>
              </a:solidFill>
              <a:latin typeface="Comic Sans MS" panose="030f0702030302020204" pitchFamily="66" charset="0"/>
              <a:ea typeface="新宋体" panose="02010609030101010101" charset="-122"/>
            </a:endParaRPr>
          </a:p>
        </p:txBody>
      </p:sp>
      <p:sp>
        <p:nvSpPr>
          <p:cNvPr id="2176" name="文本框 13326"/>
          <p:cNvSpPr/>
          <p:nvPr/>
        </p:nvSpPr>
        <p:spPr>
          <a:xfrm>
            <a:off x="7092950" y="3141663"/>
            <a:ext cx="792163" cy="3968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000" b="1">
                <a:solidFill>
                  <a:schemeClr val="tx2"/>
                </a:solidFill>
                <a:latin typeface="Comic Sans MS" panose="030f0702030302020204" pitchFamily="66" charset="0"/>
                <a:ea typeface="新宋体" panose="02010609030101010101" charset="-122"/>
              </a:rPr>
              <a:t>my</a:t>
            </a:r>
            <a:endParaRPr lang="en-US" altLang="zh-CN" sz="2000" b="1">
              <a:solidFill>
                <a:schemeClr val="tx2"/>
              </a:solidFill>
              <a:latin typeface="Comic Sans MS" panose="030f0702030302020204" pitchFamily="66" charset="0"/>
              <a:ea typeface="新宋体" panose="02010609030101010101" charset="-122"/>
            </a:endParaRPr>
          </a:p>
        </p:txBody>
      </p:sp>
      <p:sp>
        <p:nvSpPr>
          <p:cNvPr id="2177" name="文本框 13327"/>
          <p:cNvSpPr/>
          <p:nvPr/>
        </p:nvSpPr>
        <p:spPr>
          <a:xfrm>
            <a:off x="3419475" y="3429000"/>
            <a:ext cx="868363" cy="3968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000" b="1">
                <a:solidFill>
                  <a:schemeClr val="tx2"/>
                </a:solidFill>
                <a:latin typeface="Comic Sans MS" panose="030f0702030302020204" pitchFamily="66" charset="0"/>
                <a:ea typeface="新宋体" panose="02010609030101010101" charset="-122"/>
              </a:rPr>
              <a:t>yours</a:t>
            </a:r>
            <a:endParaRPr lang="en-US" altLang="zh-CN" sz="2000" b="1">
              <a:solidFill>
                <a:schemeClr val="tx2"/>
              </a:solidFill>
              <a:latin typeface="Comic Sans MS" panose="030f0702030302020204" pitchFamily="66" charset="0"/>
              <a:ea typeface="新宋体" panose="02010609030101010101" charset="-122"/>
            </a:endParaRPr>
          </a:p>
        </p:txBody>
      </p:sp>
      <p:sp>
        <p:nvSpPr>
          <p:cNvPr id="2178" name="文本框 13328"/>
          <p:cNvSpPr/>
          <p:nvPr/>
        </p:nvSpPr>
        <p:spPr>
          <a:xfrm>
            <a:off x="2555875" y="3933825"/>
            <a:ext cx="576263" cy="3968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000" b="1">
                <a:solidFill>
                  <a:schemeClr val="tx2"/>
                </a:solidFill>
                <a:latin typeface="Comic Sans MS" panose="030f0702030302020204" pitchFamily="66" charset="0"/>
                <a:ea typeface="新宋体" panose="02010609030101010101" charset="-122"/>
              </a:rPr>
              <a:t>me</a:t>
            </a:r>
            <a:endParaRPr lang="en-US" altLang="zh-CN" sz="2000" b="1">
              <a:solidFill>
                <a:schemeClr val="tx2"/>
              </a:solidFill>
              <a:latin typeface="Comic Sans MS" panose="030f0702030302020204" pitchFamily="66" charset="0"/>
              <a:ea typeface="新宋体" panose="02010609030101010101" charset="-122"/>
            </a:endParaRPr>
          </a:p>
        </p:txBody>
      </p:sp>
      <p:sp>
        <p:nvSpPr>
          <p:cNvPr id="2179" name="文本框 13329"/>
          <p:cNvSpPr/>
          <p:nvPr/>
        </p:nvSpPr>
        <p:spPr>
          <a:xfrm>
            <a:off x="4859338" y="3933825"/>
            <a:ext cx="576262" cy="3968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000" b="1">
                <a:solidFill>
                  <a:schemeClr val="tx2"/>
                </a:solidFill>
                <a:latin typeface="Comic Sans MS" panose="030f0702030302020204" pitchFamily="66" charset="0"/>
                <a:ea typeface="新宋体" panose="02010609030101010101" charset="-122"/>
              </a:rPr>
              <a:t>my</a:t>
            </a:r>
            <a:endParaRPr lang="en-US" altLang="zh-CN" sz="2000" b="1">
              <a:solidFill>
                <a:schemeClr val="tx2"/>
              </a:solidFill>
              <a:latin typeface="Comic Sans MS" panose="030f0702030302020204" pitchFamily="66" charset="0"/>
              <a:ea typeface="新宋体" panose="02010609030101010101" charset="-122"/>
            </a:endParaRPr>
          </a:p>
        </p:txBody>
      </p:sp>
      <p:sp>
        <p:nvSpPr>
          <p:cNvPr id="2180" name="文本框 13330"/>
          <p:cNvSpPr/>
          <p:nvPr/>
        </p:nvSpPr>
        <p:spPr>
          <a:xfrm>
            <a:off x="1547813" y="4365625"/>
            <a:ext cx="866775" cy="3968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000" b="1">
                <a:solidFill>
                  <a:schemeClr val="tx2"/>
                </a:solidFill>
                <a:latin typeface="Comic Sans MS" panose="030f0702030302020204" pitchFamily="66" charset="0"/>
                <a:ea typeface="新宋体" panose="02010609030101010101" charset="-122"/>
              </a:rPr>
              <a:t>you</a:t>
            </a:r>
            <a:endParaRPr lang="en-US" altLang="zh-CN" sz="2000" b="1">
              <a:solidFill>
                <a:schemeClr val="tx2"/>
              </a:solidFill>
              <a:latin typeface="Comic Sans MS" panose="030f0702030302020204" pitchFamily="66" charset="0"/>
              <a:ea typeface="新宋体" panose="02010609030101010101" charset="-122"/>
            </a:endParaRPr>
          </a:p>
        </p:txBody>
      </p:sp>
      <p:sp>
        <p:nvSpPr>
          <p:cNvPr id="2181" name="文本框 13331"/>
          <p:cNvSpPr/>
          <p:nvPr/>
        </p:nvSpPr>
        <p:spPr>
          <a:xfrm>
            <a:off x="4643438" y="4365625"/>
            <a:ext cx="792162" cy="3968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000" b="1">
                <a:solidFill>
                  <a:schemeClr val="tx2"/>
                </a:solidFill>
                <a:latin typeface="Comic Sans MS" panose="030f0702030302020204" pitchFamily="66" charset="0"/>
                <a:ea typeface="新宋体" panose="02010609030101010101" charset="-122"/>
              </a:rPr>
              <a:t>your</a:t>
            </a:r>
            <a:endParaRPr lang="en-US" altLang="zh-CN" sz="2000" b="1">
              <a:solidFill>
                <a:schemeClr val="tx2"/>
              </a:solidFill>
              <a:latin typeface="Comic Sans MS" panose="030f0702030302020204" pitchFamily="66" charset="0"/>
              <a:ea typeface="新宋体" panose="02010609030101010101" charset="-122"/>
            </a:endParaRPr>
          </a:p>
        </p:txBody>
      </p:sp>
      <p:sp>
        <p:nvSpPr>
          <p:cNvPr id="2182" name="文本框 13332"/>
          <p:cNvSpPr/>
          <p:nvPr/>
        </p:nvSpPr>
        <p:spPr>
          <a:xfrm>
            <a:off x="4067175" y="4724400"/>
            <a:ext cx="647700" cy="3968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000" b="1">
                <a:solidFill>
                  <a:schemeClr val="tx2"/>
                </a:solidFill>
                <a:latin typeface="Comic Sans MS" panose="030f0702030302020204" pitchFamily="66" charset="0"/>
                <a:ea typeface="新宋体" panose="02010609030101010101" charset="-122"/>
              </a:rPr>
              <a:t>him</a:t>
            </a:r>
            <a:endParaRPr lang="en-US" altLang="zh-CN" sz="2000" b="1">
              <a:solidFill>
                <a:schemeClr val="tx2"/>
              </a:solidFill>
              <a:latin typeface="Comic Sans MS" panose="030f0702030302020204" pitchFamily="66" charset="0"/>
              <a:ea typeface="新宋体" panose="02010609030101010101" charset="-122"/>
            </a:endParaRPr>
          </a:p>
        </p:txBody>
      </p:sp>
      <p:sp>
        <p:nvSpPr>
          <p:cNvPr id="2183" name="文本框 13333"/>
          <p:cNvSpPr/>
          <p:nvPr/>
        </p:nvSpPr>
        <p:spPr>
          <a:xfrm>
            <a:off x="827088" y="5157788"/>
            <a:ext cx="1155700" cy="3968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000" b="1">
                <a:solidFill>
                  <a:schemeClr val="tx2"/>
                </a:solidFill>
                <a:latin typeface="Comic Sans MS" panose="030f0702030302020204" pitchFamily="66" charset="0"/>
                <a:ea typeface="新宋体" panose="02010609030101010101" charset="-122"/>
              </a:rPr>
              <a:t>They</a:t>
            </a:r>
            <a:endParaRPr lang="en-US" altLang="zh-CN" sz="2000" b="1">
              <a:solidFill>
                <a:schemeClr val="tx2"/>
              </a:solidFill>
              <a:latin typeface="Comic Sans MS" panose="030f0702030302020204" pitchFamily="66" charset="0"/>
              <a:ea typeface="新宋体" panose="02010609030101010101" charset="-122"/>
            </a:endParaRPr>
          </a:p>
        </p:txBody>
      </p:sp>
      <p:sp>
        <p:nvSpPr>
          <p:cNvPr id="2184" name="文本框 13334"/>
          <p:cNvSpPr/>
          <p:nvPr/>
        </p:nvSpPr>
        <p:spPr>
          <a:xfrm>
            <a:off x="3563938" y="5157788"/>
            <a:ext cx="720725" cy="3968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000" b="1">
                <a:solidFill>
                  <a:schemeClr val="tx2"/>
                </a:solidFill>
                <a:latin typeface="Comic Sans MS" panose="030f0702030302020204" pitchFamily="66" charset="0"/>
                <a:ea typeface="新宋体" panose="02010609030101010101" charset="-122"/>
              </a:rPr>
              <a:t>it</a:t>
            </a:r>
            <a:endParaRPr lang="en-US" altLang="zh-CN" sz="2000" b="1">
              <a:solidFill>
                <a:schemeClr val="tx2"/>
              </a:solidFill>
              <a:latin typeface="Comic Sans MS" panose="030f0702030302020204" pitchFamily="66" charset="0"/>
              <a:ea typeface="新宋体" panose="0201060903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4" dur="2000" fill="hold" grpId="0" nodeType="clickEffect">
                                  <p:stCondLst>
                                    <p:cond delay="0"/>
                                  </p:stCondLst>
                                  <p:childTnLst>
                                    <p:set>
                                      <p:cBhvr additive="base">
                                        <p:cTn id="6" dur="1" fill="hold">
                                          <p:stCondLst>
                                            <p:cond delay="0"/>
                                          </p:stCondLst>
                                        </p:cTn>
                                        <p:tgtEl>
                                          <p:spTgt spid="2166"/>
                                        </p:tgtEl>
                                        <p:attrNameLst>
                                          <p:attrName>style.visibility</p:attrName>
                                        </p:attrNameLst>
                                      </p:cBhvr>
                                      <p:to>
                                        <p:strVal val="visible"/>
                                      </p:to>
                                    </p:set>
                                    <p:animEffect transition="in" filter="wheel(4)">
                                      <p:cBhvr additive="base">
                                        <p:cTn id="7" dur="2000" fill="hold"/>
                                        <p:tgtEl>
                                          <p:spTgt spid="216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0" presetClass="entr" presetSubtype="0" dur="1000" fill="hold" grpId="1" nodeType="clickEffect">
                                  <p:stCondLst>
                                    <p:cond delay="0"/>
                                  </p:stCondLst>
                                  <p:childTnLst>
                                    <p:set>
                                      <p:cBhvr additive="base">
                                        <p:cTn id="11" dur="1" fill="hold">
                                          <p:stCondLst>
                                            <p:cond delay="0"/>
                                          </p:stCondLst>
                                        </p:cTn>
                                        <p:tgtEl>
                                          <p:spTgt spid="2167"/>
                                        </p:tgtEl>
                                        <p:attrNameLst>
                                          <p:attrName>style.visibility</p:attrName>
                                        </p:attrNameLst>
                                      </p:cBhvr>
                                      <p:to>
                                        <p:strVal val="visible"/>
                                      </p:to>
                                    </p:set>
                                    <p:animEffect transition="in" filter="fade">
                                      <p:cBhvr additive="base">
                                        <p:cTn id="12" dur="1000" fill="hold"/>
                                        <p:tgtEl>
                                          <p:spTgt spid="2167"/>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0" presetClass="entr" presetSubtype="0" dur="1000" fill="hold" grpId="2" nodeType="clickEffect">
                                  <p:stCondLst>
                                    <p:cond delay="0"/>
                                  </p:stCondLst>
                                  <p:childTnLst>
                                    <p:set>
                                      <p:cBhvr additive="base">
                                        <p:cTn id="16" dur="1" fill="hold">
                                          <p:stCondLst>
                                            <p:cond delay="0"/>
                                          </p:stCondLst>
                                        </p:cTn>
                                        <p:tgtEl>
                                          <p:spTgt spid="2168"/>
                                        </p:tgtEl>
                                        <p:attrNameLst>
                                          <p:attrName>style.visibility</p:attrName>
                                        </p:attrNameLst>
                                      </p:cBhvr>
                                      <p:to>
                                        <p:strVal val="visible"/>
                                      </p:to>
                                    </p:set>
                                    <p:animEffect transition="in" filter="fade">
                                      <p:cBhvr additive="base">
                                        <p:cTn id="17" dur="1000" fill="hold"/>
                                        <p:tgtEl>
                                          <p:spTgt spid="2168"/>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0" presetClass="entr" presetSubtype="0" dur="1000" fill="hold" grpId="3" nodeType="clickEffect">
                                  <p:stCondLst>
                                    <p:cond delay="0"/>
                                  </p:stCondLst>
                                  <p:childTnLst>
                                    <p:set>
                                      <p:cBhvr additive="base">
                                        <p:cTn id="21" dur="1" fill="hold">
                                          <p:stCondLst>
                                            <p:cond delay="0"/>
                                          </p:stCondLst>
                                        </p:cTn>
                                        <p:tgtEl>
                                          <p:spTgt spid="2169"/>
                                        </p:tgtEl>
                                        <p:attrNameLst>
                                          <p:attrName>style.visibility</p:attrName>
                                        </p:attrNameLst>
                                      </p:cBhvr>
                                      <p:to>
                                        <p:strVal val="visible"/>
                                      </p:to>
                                    </p:set>
                                    <p:animEffect transition="in" filter="fade">
                                      <p:cBhvr additive="base">
                                        <p:cTn id="22" dur="1000" fill="hold"/>
                                        <p:tgtEl>
                                          <p:spTgt spid="2169"/>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10" presetClass="entr" presetSubtype="0" dur="1000" fill="hold" grpId="4" nodeType="clickEffect">
                                  <p:stCondLst>
                                    <p:cond delay="0"/>
                                  </p:stCondLst>
                                  <p:childTnLst>
                                    <p:set>
                                      <p:cBhvr additive="base">
                                        <p:cTn id="26" dur="1" fill="hold">
                                          <p:stCondLst>
                                            <p:cond delay="0"/>
                                          </p:stCondLst>
                                        </p:cTn>
                                        <p:tgtEl>
                                          <p:spTgt spid="2170"/>
                                        </p:tgtEl>
                                        <p:attrNameLst>
                                          <p:attrName>style.visibility</p:attrName>
                                        </p:attrNameLst>
                                      </p:cBhvr>
                                      <p:to>
                                        <p:strVal val="visible"/>
                                      </p:to>
                                    </p:set>
                                    <p:animEffect transition="in" filter="fade">
                                      <p:cBhvr additive="base">
                                        <p:cTn id="27" dur="1000" fill="hold"/>
                                        <p:tgtEl>
                                          <p:spTgt spid="2170"/>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10" presetClass="entr" presetSubtype="0" dur="1000" fill="hold" grpId="5" nodeType="clickEffect">
                                  <p:stCondLst>
                                    <p:cond delay="0"/>
                                  </p:stCondLst>
                                  <p:childTnLst>
                                    <p:set>
                                      <p:cBhvr additive="base">
                                        <p:cTn id="31" dur="1" fill="hold">
                                          <p:stCondLst>
                                            <p:cond delay="0"/>
                                          </p:stCondLst>
                                        </p:cTn>
                                        <p:tgtEl>
                                          <p:spTgt spid="2171"/>
                                        </p:tgtEl>
                                        <p:attrNameLst>
                                          <p:attrName>style.visibility</p:attrName>
                                        </p:attrNameLst>
                                      </p:cBhvr>
                                      <p:to>
                                        <p:strVal val="visible"/>
                                      </p:to>
                                    </p:set>
                                    <p:animEffect transition="in" filter="fade">
                                      <p:cBhvr additive="base">
                                        <p:cTn id="32" dur="1000" fill="hold"/>
                                        <p:tgtEl>
                                          <p:spTgt spid="2171"/>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10" presetClass="entr" presetSubtype="0" dur="1000" fill="hold" grpId="6" nodeType="clickEffect">
                                  <p:stCondLst>
                                    <p:cond delay="0"/>
                                  </p:stCondLst>
                                  <p:childTnLst>
                                    <p:set>
                                      <p:cBhvr additive="base">
                                        <p:cTn id="36" dur="1" fill="hold">
                                          <p:stCondLst>
                                            <p:cond delay="0"/>
                                          </p:stCondLst>
                                        </p:cTn>
                                        <p:tgtEl>
                                          <p:spTgt spid="2172"/>
                                        </p:tgtEl>
                                        <p:attrNameLst>
                                          <p:attrName>style.visibility</p:attrName>
                                        </p:attrNameLst>
                                      </p:cBhvr>
                                      <p:to>
                                        <p:strVal val="visible"/>
                                      </p:to>
                                    </p:set>
                                    <p:animEffect transition="in" filter="fade">
                                      <p:cBhvr additive="base">
                                        <p:cTn id="37" dur="1000" fill="hold"/>
                                        <p:tgtEl>
                                          <p:spTgt spid="2172"/>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10" presetClass="entr" presetSubtype="0" dur="1000" fill="hold" grpId="7" nodeType="clickEffect">
                                  <p:stCondLst>
                                    <p:cond delay="0"/>
                                  </p:stCondLst>
                                  <p:childTnLst>
                                    <p:set>
                                      <p:cBhvr additive="base">
                                        <p:cTn id="41" dur="1" fill="hold">
                                          <p:stCondLst>
                                            <p:cond delay="0"/>
                                          </p:stCondLst>
                                        </p:cTn>
                                        <p:tgtEl>
                                          <p:spTgt spid="2173"/>
                                        </p:tgtEl>
                                        <p:attrNameLst>
                                          <p:attrName>style.visibility</p:attrName>
                                        </p:attrNameLst>
                                      </p:cBhvr>
                                      <p:to>
                                        <p:strVal val="visible"/>
                                      </p:to>
                                    </p:set>
                                    <p:animEffect transition="in" filter="fade">
                                      <p:cBhvr additive="base">
                                        <p:cTn id="42" dur="1000" fill="hold"/>
                                        <p:tgtEl>
                                          <p:spTgt spid="2173"/>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10" presetClass="entr" presetSubtype="0" dur="1000" fill="hold" grpId="8" nodeType="clickEffect">
                                  <p:stCondLst>
                                    <p:cond delay="0"/>
                                  </p:stCondLst>
                                  <p:childTnLst>
                                    <p:set>
                                      <p:cBhvr additive="base">
                                        <p:cTn id="46" dur="1" fill="hold">
                                          <p:stCondLst>
                                            <p:cond delay="0"/>
                                          </p:stCondLst>
                                        </p:cTn>
                                        <p:tgtEl>
                                          <p:spTgt spid="2174"/>
                                        </p:tgtEl>
                                        <p:attrNameLst>
                                          <p:attrName>style.visibility</p:attrName>
                                        </p:attrNameLst>
                                      </p:cBhvr>
                                      <p:to>
                                        <p:strVal val="visible"/>
                                      </p:to>
                                    </p:set>
                                    <p:animEffect transition="in" filter="fade">
                                      <p:cBhvr additive="base">
                                        <p:cTn id="47" dur="1000" fill="hold"/>
                                        <p:tgtEl>
                                          <p:spTgt spid="2174"/>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10" presetClass="entr" presetSubtype="0" dur="1000" fill="hold" grpId="9" nodeType="clickEffect">
                                  <p:stCondLst>
                                    <p:cond delay="0"/>
                                  </p:stCondLst>
                                  <p:childTnLst>
                                    <p:set>
                                      <p:cBhvr additive="base">
                                        <p:cTn id="51" dur="1" fill="hold">
                                          <p:stCondLst>
                                            <p:cond delay="0"/>
                                          </p:stCondLst>
                                        </p:cTn>
                                        <p:tgtEl>
                                          <p:spTgt spid="2175"/>
                                        </p:tgtEl>
                                        <p:attrNameLst>
                                          <p:attrName>style.visibility</p:attrName>
                                        </p:attrNameLst>
                                      </p:cBhvr>
                                      <p:to>
                                        <p:strVal val="visible"/>
                                      </p:to>
                                    </p:set>
                                    <p:animEffect transition="in" filter="fade">
                                      <p:cBhvr additive="base">
                                        <p:cTn id="52" dur="1000" fill="hold"/>
                                        <p:tgtEl>
                                          <p:spTgt spid="2175"/>
                                        </p:tgtEl>
                                      </p:cBhvr>
                                    </p:animEffect>
                                  </p:childTnLst>
                                </p:cTn>
                              </p:par>
                            </p:childTnLst>
                          </p:cTn>
                        </p:par>
                      </p:childTnLst>
                    </p:cTn>
                  </p:par>
                  <p:par>
                    <p:cTn id="53" fill="hold" nodeType="clickPar">
                      <p:stCondLst>
                        <p:cond delay="indefinite"/>
                      </p:stCondLst>
                      <p:childTnLst>
                        <p:par>
                          <p:cTn id="54" fill="hold">
                            <p:stCondLst>
                              <p:cond delay="0"/>
                            </p:stCondLst>
                            <p:childTnLst>
                              <p:par>
                                <p:cTn id="55" presetID="10" presetClass="entr" presetSubtype="0" dur="2000" fill="hold" grpId="10" nodeType="clickEffect">
                                  <p:stCondLst>
                                    <p:cond delay="0"/>
                                  </p:stCondLst>
                                  <p:childTnLst>
                                    <p:set>
                                      <p:cBhvr additive="base">
                                        <p:cTn id="56" dur="1" fill="hold">
                                          <p:stCondLst>
                                            <p:cond delay="0"/>
                                          </p:stCondLst>
                                        </p:cTn>
                                        <p:tgtEl>
                                          <p:spTgt spid="2176"/>
                                        </p:tgtEl>
                                        <p:attrNameLst>
                                          <p:attrName>style.visibility</p:attrName>
                                        </p:attrNameLst>
                                      </p:cBhvr>
                                      <p:to>
                                        <p:strVal val="visible"/>
                                      </p:to>
                                    </p:set>
                                    <p:animEffect transition="in" filter="fade">
                                      <p:cBhvr additive="base">
                                        <p:cTn id="57" dur="2000" fill="hold"/>
                                        <p:tgtEl>
                                          <p:spTgt spid="2176"/>
                                        </p:tgtEl>
                                      </p:cBhvr>
                                    </p:animEffect>
                                  </p:childTnLst>
                                </p:cTn>
                              </p:par>
                            </p:childTnLst>
                          </p:cTn>
                        </p:par>
                      </p:childTnLst>
                    </p:cTn>
                  </p:par>
                  <p:par>
                    <p:cTn id="58" fill="hold" nodeType="clickPar">
                      <p:stCondLst>
                        <p:cond delay="indefinite"/>
                      </p:stCondLst>
                      <p:childTnLst>
                        <p:par>
                          <p:cTn id="59" fill="hold">
                            <p:stCondLst>
                              <p:cond delay="0"/>
                            </p:stCondLst>
                            <p:childTnLst>
                              <p:par>
                                <p:cTn id="60" presetID="10" presetClass="entr" presetSubtype="0" dur="1000" fill="hold" grpId="11" nodeType="clickEffect">
                                  <p:stCondLst>
                                    <p:cond delay="0"/>
                                  </p:stCondLst>
                                  <p:childTnLst>
                                    <p:set>
                                      <p:cBhvr additive="base">
                                        <p:cTn id="61" dur="1" fill="hold">
                                          <p:stCondLst>
                                            <p:cond delay="0"/>
                                          </p:stCondLst>
                                        </p:cTn>
                                        <p:tgtEl>
                                          <p:spTgt spid="2177"/>
                                        </p:tgtEl>
                                        <p:attrNameLst>
                                          <p:attrName>style.visibility</p:attrName>
                                        </p:attrNameLst>
                                      </p:cBhvr>
                                      <p:to>
                                        <p:strVal val="visible"/>
                                      </p:to>
                                    </p:set>
                                    <p:animEffect transition="in" filter="fade">
                                      <p:cBhvr additive="base">
                                        <p:cTn id="62" dur="1000" fill="hold"/>
                                        <p:tgtEl>
                                          <p:spTgt spid="2177"/>
                                        </p:tgtEl>
                                      </p:cBhvr>
                                    </p:animEffect>
                                  </p:childTnLst>
                                </p:cTn>
                              </p:par>
                            </p:childTnLst>
                          </p:cTn>
                        </p:par>
                      </p:childTnLst>
                    </p:cTn>
                  </p:par>
                  <p:par>
                    <p:cTn id="63" fill="hold" nodeType="clickPar">
                      <p:stCondLst>
                        <p:cond delay="indefinite"/>
                      </p:stCondLst>
                      <p:childTnLst>
                        <p:par>
                          <p:cTn id="64" fill="hold">
                            <p:stCondLst>
                              <p:cond delay="0"/>
                            </p:stCondLst>
                            <p:childTnLst>
                              <p:par>
                                <p:cTn id="65" presetID="10" presetClass="entr" presetSubtype="0" dur="1000" fill="hold" grpId="12" nodeType="clickEffect">
                                  <p:stCondLst>
                                    <p:cond delay="0"/>
                                  </p:stCondLst>
                                  <p:childTnLst>
                                    <p:set>
                                      <p:cBhvr additive="base">
                                        <p:cTn id="66" dur="1" fill="hold">
                                          <p:stCondLst>
                                            <p:cond delay="0"/>
                                          </p:stCondLst>
                                        </p:cTn>
                                        <p:tgtEl>
                                          <p:spTgt spid="2178"/>
                                        </p:tgtEl>
                                        <p:attrNameLst>
                                          <p:attrName>style.visibility</p:attrName>
                                        </p:attrNameLst>
                                      </p:cBhvr>
                                      <p:to>
                                        <p:strVal val="visible"/>
                                      </p:to>
                                    </p:set>
                                    <p:animEffect transition="in" filter="fade">
                                      <p:cBhvr additive="base">
                                        <p:cTn id="67" dur="1000" fill="hold"/>
                                        <p:tgtEl>
                                          <p:spTgt spid="2178"/>
                                        </p:tgtEl>
                                      </p:cBhvr>
                                    </p:animEffect>
                                  </p:childTnLst>
                                </p:cTn>
                              </p:par>
                            </p:childTnLst>
                          </p:cTn>
                        </p:par>
                      </p:childTnLst>
                    </p:cTn>
                  </p:par>
                  <p:par>
                    <p:cTn id="68" fill="hold" nodeType="clickPar">
                      <p:stCondLst>
                        <p:cond delay="indefinite"/>
                      </p:stCondLst>
                      <p:childTnLst>
                        <p:par>
                          <p:cTn id="69" fill="hold">
                            <p:stCondLst>
                              <p:cond delay="0"/>
                            </p:stCondLst>
                            <p:childTnLst>
                              <p:par>
                                <p:cTn id="70" presetID="10" presetClass="entr" presetSubtype="0" dur="1000" fill="hold" grpId="13" nodeType="clickEffect">
                                  <p:stCondLst>
                                    <p:cond delay="0"/>
                                  </p:stCondLst>
                                  <p:childTnLst>
                                    <p:set>
                                      <p:cBhvr additive="base">
                                        <p:cTn id="71" dur="1" fill="hold">
                                          <p:stCondLst>
                                            <p:cond delay="0"/>
                                          </p:stCondLst>
                                        </p:cTn>
                                        <p:tgtEl>
                                          <p:spTgt spid="2179"/>
                                        </p:tgtEl>
                                        <p:attrNameLst>
                                          <p:attrName>style.visibility</p:attrName>
                                        </p:attrNameLst>
                                      </p:cBhvr>
                                      <p:to>
                                        <p:strVal val="visible"/>
                                      </p:to>
                                    </p:set>
                                    <p:animEffect transition="in" filter="fade">
                                      <p:cBhvr additive="base">
                                        <p:cTn id="72" dur="1000" fill="hold"/>
                                        <p:tgtEl>
                                          <p:spTgt spid="2179"/>
                                        </p:tgtEl>
                                      </p:cBhvr>
                                    </p:animEffect>
                                  </p:childTnLst>
                                </p:cTn>
                              </p:par>
                            </p:childTnLst>
                          </p:cTn>
                        </p:par>
                      </p:childTnLst>
                    </p:cTn>
                  </p:par>
                  <p:par>
                    <p:cTn id="73" fill="hold" nodeType="clickPar">
                      <p:stCondLst>
                        <p:cond delay="indefinite"/>
                      </p:stCondLst>
                      <p:childTnLst>
                        <p:par>
                          <p:cTn id="74" fill="hold">
                            <p:stCondLst>
                              <p:cond delay="0"/>
                            </p:stCondLst>
                            <p:childTnLst>
                              <p:par>
                                <p:cTn id="75" presetID="10" presetClass="entr" presetSubtype="0" dur="1000" fill="hold" grpId="14" nodeType="clickEffect">
                                  <p:stCondLst>
                                    <p:cond delay="0"/>
                                  </p:stCondLst>
                                  <p:childTnLst>
                                    <p:set>
                                      <p:cBhvr additive="base">
                                        <p:cTn id="76" dur="1" fill="hold">
                                          <p:stCondLst>
                                            <p:cond delay="0"/>
                                          </p:stCondLst>
                                        </p:cTn>
                                        <p:tgtEl>
                                          <p:spTgt spid="2180"/>
                                        </p:tgtEl>
                                        <p:attrNameLst>
                                          <p:attrName>style.visibility</p:attrName>
                                        </p:attrNameLst>
                                      </p:cBhvr>
                                      <p:to>
                                        <p:strVal val="visible"/>
                                      </p:to>
                                    </p:set>
                                    <p:animEffect transition="in" filter="fade">
                                      <p:cBhvr additive="base">
                                        <p:cTn id="77" dur="1000" fill="hold"/>
                                        <p:tgtEl>
                                          <p:spTgt spid="2180"/>
                                        </p:tgtEl>
                                      </p:cBhvr>
                                    </p:animEffect>
                                  </p:childTnLst>
                                </p:cTn>
                              </p:par>
                            </p:childTnLst>
                          </p:cTn>
                        </p:par>
                      </p:childTnLst>
                    </p:cTn>
                  </p:par>
                  <p:par>
                    <p:cTn id="78" fill="hold" nodeType="clickPar">
                      <p:stCondLst>
                        <p:cond delay="indefinite"/>
                      </p:stCondLst>
                      <p:childTnLst>
                        <p:par>
                          <p:cTn id="79" fill="hold">
                            <p:stCondLst>
                              <p:cond delay="0"/>
                            </p:stCondLst>
                            <p:childTnLst>
                              <p:par>
                                <p:cTn id="80" presetID="10" presetClass="entr" presetSubtype="0" dur="1000" fill="hold" grpId="15" nodeType="clickEffect">
                                  <p:stCondLst>
                                    <p:cond delay="0"/>
                                  </p:stCondLst>
                                  <p:childTnLst>
                                    <p:set>
                                      <p:cBhvr additive="base">
                                        <p:cTn id="81" dur="1" fill="hold">
                                          <p:stCondLst>
                                            <p:cond delay="0"/>
                                          </p:stCondLst>
                                        </p:cTn>
                                        <p:tgtEl>
                                          <p:spTgt spid="2181"/>
                                        </p:tgtEl>
                                        <p:attrNameLst>
                                          <p:attrName>style.visibility</p:attrName>
                                        </p:attrNameLst>
                                      </p:cBhvr>
                                      <p:to>
                                        <p:strVal val="visible"/>
                                      </p:to>
                                    </p:set>
                                    <p:animEffect transition="in" filter="fade">
                                      <p:cBhvr additive="base">
                                        <p:cTn id="82" dur="1000" fill="hold"/>
                                        <p:tgtEl>
                                          <p:spTgt spid="2181"/>
                                        </p:tgtEl>
                                      </p:cBhvr>
                                    </p:animEffect>
                                  </p:childTnLst>
                                </p:cTn>
                              </p:par>
                            </p:childTnLst>
                          </p:cTn>
                        </p:par>
                      </p:childTnLst>
                    </p:cTn>
                  </p:par>
                  <p:par>
                    <p:cTn id="83" fill="hold" nodeType="clickPar">
                      <p:stCondLst>
                        <p:cond delay="indefinite"/>
                      </p:stCondLst>
                      <p:childTnLst>
                        <p:par>
                          <p:cTn id="84" fill="hold">
                            <p:stCondLst>
                              <p:cond delay="0"/>
                            </p:stCondLst>
                            <p:childTnLst>
                              <p:par>
                                <p:cTn id="85" presetID="10" presetClass="entr" presetSubtype="0" dur="1000" fill="hold" grpId="16" nodeType="clickEffect">
                                  <p:stCondLst>
                                    <p:cond delay="0"/>
                                  </p:stCondLst>
                                  <p:childTnLst>
                                    <p:set>
                                      <p:cBhvr additive="base">
                                        <p:cTn id="86" dur="1" fill="hold">
                                          <p:stCondLst>
                                            <p:cond delay="0"/>
                                          </p:stCondLst>
                                        </p:cTn>
                                        <p:tgtEl>
                                          <p:spTgt spid="2182"/>
                                        </p:tgtEl>
                                        <p:attrNameLst>
                                          <p:attrName>style.visibility</p:attrName>
                                        </p:attrNameLst>
                                      </p:cBhvr>
                                      <p:to>
                                        <p:strVal val="visible"/>
                                      </p:to>
                                    </p:set>
                                    <p:animEffect transition="in" filter="fade">
                                      <p:cBhvr additive="base">
                                        <p:cTn id="87" dur="1000" fill="hold"/>
                                        <p:tgtEl>
                                          <p:spTgt spid="2182"/>
                                        </p:tgtEl>
                                      </p:cBhvr>
                                    </p:animEffect>
                                  </p:childTnLst>
                                </p:cTn>
                              </p:par>
                            </p:childTnLst>
                          </p:cTn>
                        </p:par>
                      </p:childTnLst>
                    </p:cTn>
                  </p:par>
                  <p:par>
                    <p:cTn id="88" fill="hold" nodeType="clickPar">
                      <p:stCondLst>
                        <p:cond delay="indefinite"/>
                      </p:stCondLst>
                      <p:childTnLst>
                        <p:par>
                          <p:cTn id="89" fill="hold">
                            <p:stCondLst>
                              <p:cond delay="0"/>
                            </p:stCondLst>
                            <p:childTnLst>
                              <p:par>
                                <p:cTn id="90" presetID="10" presetClass="entr" presetSubtype="0" dur="1000" fill="hold" grpId="17" nodeType="clickEffect">
                                  <p:stCondLst>
                                    <p:cond delay="0"/>
                                  </p:stCondLst>
                                  <p:childTnLst>
                                    <p:set>
                                      <p:cBhvr additive="base">
                                        <p:cTn id="91" dur="1" fill="hold">
                                          <p:stCondLst>
                                            <p:cond delay="0"/>
                                          </p:stCondLst>
                                        </p:cTn>
                                        <p:tgtEl>
                                          <p:spTgt spid="2183"/>
                                        </p:tgtEl>
                                        <p:attrNameLst>
                                          <p:attrName>style.visibility</p:attrName>
                                        </p:attrNameLst>
                                      </p:cBhvr>
                                      <p:to>
                                        <p:strVal val="visible"/>
                                      </p:to>
                                    </p:set>
                                    <p:animEffect transition="in" filter="fade">
                                      <p:cBhvr additive="base">
                                        <p:cTn id="92" dur="1000" fill="hold"/>
                                        <p:tgtEl>
                                          <p:spTgt spid="2183"/>
                                        </p:tgtEl>
                                      </p:cBhvr>
                                    </p:animEffect>
                                  </p:childTnLst>
                                </p:cTn>
                              </p:par>
                            </p:childTnLst>
                          </p:cTn>
                        </p:par>
                      </p:childTnLst>
                    </p:cTn>
                  </p:par>
                  <p:par>
                    <p:cTn id="93" fill="hold" nodeType="clickPar">
                      <p:stCondLst>
                        <p:cond delay="indefinite"/>
                      </p:stCondLst>
                      <p:childTnLst>
                        <p:par>
                          <p:cTn id="94" fill="hold">
                            <p:stCondLst>
                              <p:cond delay="0"/>
                            </p:stCondLst>
                            <p:childTnLst>
                              <p:par>
                                <p:cTn id="95" presetID="10" presetClass="entr" presetSubtype="0" dur="1000" fill="hold" grpId="18" nodeType="clickEffect">
                                  <p:stCondLst>
                                    <p:cond delay="0"/>
                                  </p:stCondLst>
                                  <p:childTnLst>
                                    <p:set>
                                      <p:cBhvr additive="base">
                                        <p:cTn id="96" dur="1" fill="hold">
                                          <p:stCondLst>
                                            <p:cond delay="0"/>
                                          </p:stCondLst>
                                        </p:cTn>
                                        <p:tgtEl>
                                          <p:spTgt spid="2184"/>
                                        </p:tgtEl>
                                        <p:attrNameLst>
                                          <p:attrName>style.visibility</p:attrName>
                                        </p:attrNameLst>
                                      </p:cBhvr>
                                      <p:to>
                                        <p:strVal val="visible"/>
                                      </p:to>
                                    </p:set>
                                    <p:animEffect transition="in" filter="fade">
                                      <p:cBhvr additive="base">
                                        <p:cTn id="97" dur="1000" fill="hold"/>
                                        <p:tgtEl>
                                          <p:spTgt spid="21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66" grpId="0"/>
      <p:bldP spid="2167" grpId="1"/>
      <p:bldP spid="2168" grpId="2"/>
      <p:bldP spid="2169" grpId="3"/>
      <p:bldP spid="2170" grpId="4"/>
      <p:bldP spid="2171" grpId="5"/>
      <p:bldP spid="2172" grpId="6"/>
      <p:bldP spid="2173" grpId="7"/>
      <p:bldP spid="2174" grpId="8"/>
      <p:bldP spid="2175" grpId="9"/>
      <p:bldP spid="2176" grpId="10"/>
      <p:bldP spid="2177" grpId="11"/>
      <p:bldP spid="2178" grpId="12"/>
      <p:bldP spid="2179" grpId="13"/>
      <p:bldP spid="2180" grpId="14"/>
      <p:bldP spid="2181" grpId="15"/>
      <p:bldP spid="2182" grpId="16"/>
      <p:bldP spid="2183" grpId="17"/>
      <p:bldP spid="2184" grpId="18"/>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9</a:t>
            </a:fld>
            <a:endParaRPr lang="zh-CN" altLang="en-US" sz="1400" u="none">
              <a:solidFill>
                <a:schemeClr val="tx1"/>
              </a:solidFill>
              <a:latin typeface="Comic Sans MS"/>
              <a:ea typeface="宋体" panose="02010600030101010101" pitchFamily="2" charset="-122"/>
            </a:endParaRPr>
          </a:p>
        </p:txBody>
      </p:sp>
      <p:sp>
        <p:nvSpPr>
          <p:cNvPr id="2187" name="矩形 14339"/>
          <p:cNvSpPr/>
          <p:nvPr/>
        </p:nvSpPr>
        <p:spPr>
          <a:xfrm>
            <a:off x="2627313" y="0"/>
            <a:ext cx="3168650" cy="765175"/>
          </a:xfrm>
          <a:prstGeom prst="rect">
            <a:avLst/>
          </a:prstGeom>
          <a:solidFill>
            <a:srgbClr val="00CCFF"/>
          </a:solidFill>
          <a:ln w="9525" cap="flat" cmpd="sng">
            <a:solidFill>
              <a:srgbClr val="000000"/>
            </a:solidFill>
            <a:prstDash val="solid"/>
            <a:miter/>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gn="r"/>
            <a:r>
              <a:rPr lang="zh-CN" altLang="en-US" b="1">
                <a:latin typeface="Comic Sans MS" panose="030f0702030302020204" pitchFamily="66" charset="0"/>
                <a:ea typeface="新宋体" panose="02010609030101010101" charset="-122"/>
              </a:rPr>
              <a:t>所有格</a:t>
            </a:r>
            <a:endParaRPr lang="zh-CN" altLang="en-US" b="1">
              <a:latin typeface="Comic Sans MS" panose="030f0702030302020204" pitchFamily="66" charset="0"/>
              <a:ea typeface="新宋体" panose="02010609030101010101" charset="-122"/>
            </a:endParaRPr>
          </a:p>
        </p:txBody>
      </p:sp>
      <p:sp>
        <p:nvSpPr>
          <p:cNvPr id="2188" name="文本框 14340"/>
          <p:cNvSpPr/>
          <p:nvPr/>
        </p:nvSpPr>
        <p:spPr>
          <a:xfrm>
            <a:off x="468313" y="981075"/>
            <a:ext cx="7215187" cy="2684463"/>
          </a:xfrm>
          <a:prstGeom prst="rect">
            <a:avLst/>
          </a:prstGeom>
          <a:noFill/>
          <a:ln w="28575" cap="flat" cmpd="sng">
            <a:solidFill>
              <a:srgbClr val="3366FF"/>
            </a:solidFill>
            <a:prstDash val="solid"/>
            <a:miter/>
            <a:headEnd type="none" w="med" len="med"/>
            <a:tailEnd type="none" w="med" len="med"/>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zh-CN" altLang="en-US" sz="2000" b="1">
                <a:latin typeface="Comic Sans MS" panose="030f0702030302020204" pitchFamily="66" charset="0"/>
                <a:ea typeface="新宋体" panose="02010609030101010101" charset="-122"/>
              </a:rPr>
              <a:t>所有格的形式</a:t>
            </a:r>
            <a:endParaRPr lang="zh-CN" altLang="en-US" sz="2000" b="1">
              <a:latin typeface="Comic Sans MS" panose="030f0702030302020204" pitchFamily="66" charset="0"/>
              <a:ea typeface="新宋体" panose="02010609030101010101" charset="-122"/>
            </a:endParaRPr>
          </a:p>
          <a:p>
            <a:pPr>
              <a:spcBef>
                <a:spcPct val="50000"/>
              </a:spcBef>
            </a:pPr>
            <a:r>
              <a:rPr lang="zh-CN" altLang="en-US" sz="2000" b="1">
                <a:latin typeface="Comic Sans MS" panose="030f0702030302020204" pitchFamily="66" charset="0"/>
                <a:ea typeface="新宋体" panose="02010609030101010101" charset="-122"/>
              </a:rPr>
              <a:t>单数人称名词末尾加 ’</a:t>
            </a:r>
            <a:r>
              <a:rPr lang="en-US" altLang="zh-CN" sz="2000" b="1">
                <a:latin typeface="Comic Sans MS" panose="030f0702030302020204" pitchFamily="66" charset="0"/>
                <a:ea typeface="新宋体" panose="02010609030101010101" charset="-122"/>
              </a:rPr>
              <a:t>s			child-child’s</a:t>
            </a:r>
            <a:endParaRPr lang="en-US" altLang="zh-CN" sz="2000" b="1">
              <a:latin typeface="Comic Sans MS" panose="030f0702030302020204" pitchFamily="66" charset="0"/>
              <a:ea typeface="新宋体" panose="02010609030101010101" charset="-122"/>
            </a:endParaRPr>
          </a:p>
          <a:p>
            <a:pPr>
              <a:spcBef>
                <a:spcPct val="50000"/>
              </a:spcBef>
            </a:pPr>
            <a:r>
              <a:rPr lang="zh-CN" altLang="en-US" sz="2000" b="1">
                <a:latin typeface="Comic Sans MS" panose="030f0702030302020204" pitchFamily="66" charset="0"/>
                <a:ea typeface="新宋体" panose="02010609030101010101" charset="-122"/>
              </a:rPr>
              <a:t>以</a:t>
            </a:r>
            <a:r>
              <a:rPr lang="en-US" altLang="zh-CN" sz="2000" b="1">
                <a:latin typeface="Comic Sans MS" panose="030f0702030302020204" pitchFamily="66" charset="0"/>
                <a:ea typeface="新宋体" panose="02010609030101010101" charset="-122"/>
              </a:rPr>
              <a:t>-s</a:t>
            </a:r>
            <a:r>
              <a:rPr lang="zh-CN" altLang="en-US" sz="2000" b="1">
                <a:latin typeface="Comic Sans MS" panose="030f0702030302020204" pitchFamily="66" charset="0"/>
                <a:ea typeface="新宋体" panose="02010609030101010101" charset="-122"/>
              </a:rPr>
              <a:t>结尾的单数人称名词末尾加’</a:t>
            </a:r>
            <a:r>
              <a:rPr lang="en-US" altLang="zh-CN" sz="2000" b="1">
                <a:latin typeface="Comic Sans MS" panose="030f0702030302020204" pitchFamily="66" charset="0"/>
                <a:ea typeface="新宋体" panose="02010609030101010101" charset="-122"/>
              </a:rPr>
              <a:t>s	waitress-waitress’s</a:t>
            </a:r>
            <a:endParaRPr lang="en-US" altLang="zh-CN" sz="2000" b="1">
              <a:latin typeface="Comic Sans MS" panose="030f0702030302020204" pitchFamily="66" charset="0"/>
              <a:ea typeface="新宋体" panose="02010609030101010101" charset="-122"/>
            </a:endParaRPr>
          </a:p>
          <a:p>
            <a:pPr>
              <a:spcBef>
                <a:spcPct val="50000"/>
              </a:spcBef>
            </a:pPr>
            <a:r>
              <a:rPr lang="zh-CN" altLang="en-US" sz="2000" b="1">
                <a:latin typeface="Comic Sans MS" panose="030f0702030302020204" pitchFamily="66" charset="0"/>
                <a:ea typeface="新宋体" panose="02010609030101010101" charset="-122"/>
              </a:rPr>
              <a:t>不规则的复数人称名词末尾加’</a:t>
            </a:r>
            <a:r>
              <a:rPr lang="en-US" altLang="zh-CN" sz="2000" b="1">
                <a:latin typeface="Comic Sans MS" panose="030f0702030302020204" pitchFamily="66" charset="0"/>
                <a:ea typeface="新宋体" panose="02010609030101010101" charset="-122"/>
              </a:rPr>
              <a:t>s		children-children’s</a:t>
            </a:r>
            <a:endParaRPr lang="en-US" altLang="zh-CN" sz="2000" b="1">
              <a:latin typeface="Comic Sans MS" panose="030f0702030302020204" pitchFamily="66" charset="0"/>
              <a:ea typeface="新宋体" panose="02010609030101010101" charset="-122"/>
            </a:endParaRPr>
          </a:p>
          <a:p>
            <a:pPr>
              <a:spcBef>
                <a:spcPct val="50000"/>
              </a:spcBef>
            </a:pPr>
            <a:r>
              <a:rPr lang="zh-CN" altLang="en-US" sz="2000" b="1">
                <a:latin typeface="Comic Sans MS" panose="030f0702030302020204" pitchFamily="66" charset="0"/>
                <a:ea typeface="新宋体" panose="02010609030101010101" charset="-122"/>
              </a:rPr>
              <a:t>以</a:t>
            </a:r>
            <a:r>
              <a:rPr lang="en-US" altLang="zh-CN" sz="2000" b="1">
                <a:latin typeface="Comic Sans MS" panose="030f0702030302020204" pitchFamily="66" charset="0"/>
                <a:ea typeface="新宋体" panose="02010609030101010101" charset="-122"/>
              </a:rPr>
              <a:t>-s</a:t>
            </a:r>
            <a:r>
              <a:rPr lang="zh-CN" altLang="en-US" sz="2000" b="1">
                <a:latin typeface="Comic Sans MS" panose="030f0702030302020204" pitchFamily="66" charset="0"/>
                <a:ea typeface="新宋体" panose="02010609030101010101" charset="-122"/>
              </a:rPr>
              <a:t>结尾的复数人称名词末尾加’		</a:t>
            </a:r>
            <a:r>
              <a:rPr lang="en-US" altLang="zh-CN" sz="2000" b="1">
                <a:latin typeface="Comic Sans MS" panose="030f0702030302020204" pitchFamily="66" charset="0"/>
                <a:ea typeface="新宋体" panose="02010609030101010101" charset="-122"/>
              </a:rPr>
              <a:t>girls-girls’</a:t>
            </a:r>
            <a:endParaRPr lang="en-US" altLang="zh-CN" sz="2000" b="1">
              <a:latin typeface="Comic Sans MS" panose="030f0702030302020204" pitchFamily="66" charset="0"/>
              <a:ea typeface="新宋体" panose="02010609030101010101" charset="-122"/>
            </a:endParaRPr>
          </a:p>
          <a:p>
            <a:pPr>
              <a:spcBef>
                <a:spcPct val="50000"/>
              </a:spcBef>
            </a:pPr>
            <a:r>
              <a:rPr lang="zh-CN" altLang="en-US" sz="2000" b="1">
                <a:latin typeface="Comic Sans MS" panose="030f0702030302020204" pitchFamily="66" charset="0"/>
                <a:ea typeface="新宋体" panose="02010609030101010101" charset="-122"/>
              </a:rPr>
              <a:t>以</a:t>
            </a:r>
            <a:r>
              <a:rPr lang="en-US" altLang="zh-CN" sz="2000" b="1">
                <a:latin typeface="Comic Sans MS" panose="030f0702030302020204" pitchFamily="66" charset="0"/>
                <a:ea typeface="新宋体" panose="02010609030101010101" charset="-122"/>
              </a:rPr>
              <a:t>-s</a:t>
            </a:r>
            <a:r>
              <a:rPr lang="zh-CN" altLang="en-US" sz="2000" b="1">
                <a:latin typeface="Comic Sans MS" panose="030f0702030302020204" pitchFamily="66" charset="0"/>
                <a:ea typeface="新宋体" panose="02010609030101010101" charset="-122"/>
              </a:rPr>
              <a:t>结尾的一些人名末尾加’</a:t>
            </a:r>
            <a:r>
              <a:rPr lang="en-US" altLang="zh-CN" sz="2000" b="1">
                <a:latin typeface="Comic Sans MS" panose="030f0702030302020204" pitchFamily="66" charset="0"/>
                <a:ea typeface="新宋体" panose="02010609030101010101" charset="-122"/>
              </a:rPr>
              <a:t>s		James-James’s</a:t>
            </a:r>
            <a:endParaRPr lang="en-US" altLang="zh-CN" sz="2000" b="1">
              <a:latin typeface="Comic Sans MS" panose="030f0702030302020204" pitchFamily="66" charset="0"/>
              <a:ea typeface="新宋体" panose="02010609030101010101" charset="-122"/>
            </a:endParaRPr>
          </a:p>
        </p:txBody>
      </p:sp>
      <p:sp>
        <p:nvSpPr>
          <p:cNvPr id="2189" name="文本框 14341"/>
          <p:cNvSpPr/>
          <p:nvPr/>
        </p:nvSpPr>
        <p:spPr>
          <a:xfrm>
            <a:off x="1692275" y="3860800"/>
            <a:ext cx="6924675" cy="2684463"/>
          </a:xfrm>
          <a:prstGeom prst="rect">
            <a:avLst/>
          </a:prstGeom>
          <a:noFill/>
          <a:ln w="28575" cap="flat" cmpd="sng">
            <a:solidFill>
              <a:srgbClr val="339966"/>
            </a:solidFill>
            <a:prstDash val="solid"/>
            <a:miter/>
            <a:headEnd type="none" w="med" len="med"/>
            <a:tailEnd type="none" w="med" len="med"/>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marL="342900" indent="-342900">
              <a:spcBef>
                <a:spcPct val="50000"/>
              </a:spcBef>
              <a:buNone/>
            </a:pPr>
            <a:r>
              <a:rPr lang="zh-CN" altLang="en-US" sz="2000" b="1">
                <a:latin typeface="Comic Sans MS" panose="030f0702030302020204" pitchFamily="66" charset="0"/>
                <a:ea typeface="新宋体" panose="02010609030101010101" charset="-122"/>
              </a:rPr>
              <a:t>下列情况一般用 “</a:t>
            </a:r>
            <a:r>
              <a:rPr lang="en-US" altLang="zh-CN" sz="2000" b="1">
                <a:latin typeface="Comic Sans MS" panose="030f0702030302020204" pitchFamily="66" charset="0"/>
                <a:ea typeface="新宋体" panose="02010609030101010101" charset="-122"/>
              </a:rPr>
              <a:t>of”</a:t>
            </a:r>
            <a:r>
              <a:rPr lang="zh-CN" altLang="en-US" sz="2000" b="1">
                <a:latin typeface="Comic Sans MS" panose="030f0702030302020204" pitchFamily="66" charset="0"/>
                <a:ea typeface="新宋体" panose="02010609030101010101" charset="-122"/>
              </a:rPr>
              <a:t>结构：</a:t>
            </a:r>
            <a:endParaRPr lang="zh-CN" altLang="en-US" sz="2000" b="1">
              <a:latin typeface="Comic Sans MS" panose="030f0702030302020204" pitchFamily="66" charset="0"/>
              <a:ea typeface="新宋体" panose="02010609030101010101" charset="-122"/>
            </a:endParaRPr>
          </a:p>
          <a:p>
            <a:pPr marL="342900" indent="-342900">
              <a:spcBef>
                <a:spcPct val="50000"/>
              </a:spcBef>
              <a:buChar char="•"/>
            </a:pPr>
            <a:r>
              <a:rPr lang="zh-CN" altLang="en-US" sz="2000" b="1">
                <a:latin typeface="Comic Sans MS" panose="030f0702030302020204" pitchFamily="66" charset="0"/>
                <a:ea typeface="新宋体" panose="02010609030101010101" charset="-122"/>
              </a:rPr>
              <a:t>东西</a:t>
            </a:r>
            <a:r>
              <a:rPr lang="en-US" altLang="zh-CN" sz="2000" b="1">
                <a:latin typeface="Comic Sans MS" panose="030f0702030302020204" pitchFamily="66" charset="0"/>
                <a:ea typeface="新宋体" panose="02010609030101010101" charset="-122"/>
              </a:rPr>
              <a:t>(</a:t>
            </a:r>
            <a:r>
              <a:rPr lang="zh-CN" altLang="en-US" sz="2000" b="1">
                <a:latin typeface="Comic Sans MS" panose="030f0702030302020204" pitchFamily="66" charset="0"/>
                <a:ea typeface="新宋体" panose="02010609030101010101" charset="-122"/>
              </a:rPr>
              <a:t>没有现成的复合名词时</a:t>
            </a:r>
            <a:r>
              <a:rPr lang="en-US" altLang="zh-CN" sz="2000" b="1">
                <a:latin typeface="Comic Sans MS" panose="030f0702030302020204" pitchFamily="66" charset="0"/>
                <a:ea typeface="新宋体" panose="02010609030101010101" charset="-122"/>
              </a:rPr>
              <a:t>): the book of the film</a:t>
            </a:r>
            <a:endParaRPr lang="en-US" altLang="zh-CN" sz="2000" b="1">
              <a:latin typeface="Comic Sans MS" panose="030f0702030302020204" pitchFamily="66" charset="0"/>
              <a:ea typeface="新宋体" panose="02010609030101010101" charset="-122"/>
            </a:endParaRPr>
          </a:p>
          <a:p>
            <a:pPr marL="342900" indent="-342900">
              <a:spcBef>
                <a:spcPct val="50000"/>
              </a:spcBef>
            </a:pPr>
            <a:r>
              <a:rPr lang="en-US" altLang="zh-CN" sz="2000" b="1">
                <a:latin typeface="Comic Sans MS" panose="030f0702030302020204" pitchFamily="66" charset="0"/>
                <a:ea typeface="新宋体" panose="02010609030101010101" charset="-122"/>
              </a:rPr>
              <a:t>2. </a:t>
            </a:r>
            <a:r>
              <a:rPr lang="zh-CN" altLang="en-US" sz="2000" b="1">
                <a:latin typeface="Comic Sans MS" panose="030f0702030302020204" pitchFamily="66" charset="0"/>
                <a:ea typeface="新宋体" panose="02010609030101010101" charset="-122"/>
              </a:rPr>
              <a:t>东西的一部分</a:t>
            </a:r>
            <a:r>
              <a:rPr lang="en-US" altLang="zh-CN" sz="2000" b="1">
                <a:latin typeface="Comic Sans MS" panose="030f0702030302020204" pitchFamily="66" charset="0"/>
                <a:ea typeface="新宋体" panose="02010609030101010101" charset="-122"/>
              </a:rPr>
              <a:t>: the bottom of the box</a:t>
            </a:r>
            <a:endParaRPr lang="en-US" altLang="zh-CN" sz="2000" b="1">
              <a:latin typeface="Comic Sans MS" panose="030f0702030302020204" pitchFamily="66" charset="0"/>
              <a:ea typeface="新宋体" panose="02010609030101010101" charset="-122"/>
            </a:endParaRPr>
          </a:p>
          <a:p>
            <a:pPr marL="342900" indent="-342900">
              <a:spcBef>
                <a:spcPct val="50000"/>
              </a:spcBef>
            </a:pPr>
            <a:r>
              <a:rPr lang="en-US" altLang="zh-CN" sz="2000" b="1">
                <a:latin typeface="Comic Sans MS" panose="030f0702030302020204" pitchFamily="66" charset="0"/>
                <a:ea typeface="新宋体" panose="02010609030101010101" charset="-122"/>
              </a:rPr>
              <a:t>3. </a:t>
            </a:r>
            <a:r>
              <a:rPr lang="zh-CN" altLang="en-US" sz="2000" b="1">
                <a:latin typeface="Comic Sans MS" panose="030f0702030302020204" pitchFamily="66" charset="0"/>
                <a:ea typeface="新宋体" panose="02010609030101010101" charset="-122"/>
              </a:rPr>
              <a:t>抽象的概念</a:t>
            </a:r>
            <a:r>
              <a:rPr lang="en-US" altLang="zh-CN" sz="2000" b="1">
                <a:latin typeface="Comic Sans MS" panose="030f0702030302020204" pitchFamily="66" charset="0"/>
                <a:ea typeface="新宋体" panose="02010609030101010101" charset="-122"/>
              </a:rPr>
              <a:t>: the price of success</a:t>
            </a:r>
            <a:endParaRPr lang="en-US" altLang="zh-CN" sz="2000" b="1">
              <a:latin typeface="Comic Sans MS" panose="030f0702030302020204" pitchFamily="66" charset="0"/>
              <a:ea typeface="新宋体" panose="02010609030101010101" charset="-122"/>
            </a:endParaRPr>
          </a:p>
          <a:p>
            <a:pPr marL="342900" indent="-342900">
              <a:spcBef>
                <a:spcPct val="50000"/>
              </a:spcBef>
            </a:pPr>
            <a:r>
              <a:rPr lang="en-US" altLang="zh-CN" sz="2000" b="1">
                <a:latin typeface="Comic Sans MS" panose="030f0702030302020204" pitchFamily="66" charset="0"/>
                <a:ea typeface="新宋体" panose="02010609030101010101" charset="-122"/>
              </a:rPr>
              <a:t>4. </a:t>
            </a:r>
            <a:r>
              <a:rPr lang="zh-CN" altLang="en-US" sz="2000" b="1">
                <a:latin typeface="Comic Sans MS" panose="030f0702030302020204" pitchFamily="66" charset="0"/>
                <a:ea typeface="新宋体" panose="02010609030101010101" charset="-122"/>
              </a:rPr>
              <a:t>当</a:t>
            </a:r>
            <a:r>
              <a:rPr lang="en-US" altLang="zh-CN" sz="2000" b="1">
                <a:latin typeface="Comic Sans MS" panose="030f0702030302020204" pitchFamily="66" charset="0"/>
                <a:ea typeface="新宋体" panose="02010609030101010101" charset="-122"/>
              </a:rPr>
              <a:t>of</a:t>
            </a:r>
            <a:r>
              <a:rPr lang="zh-CN" altLang="en-US" sz="2000" b="1">
                <a:latin typeface="Comic Sans MS" panose="030f0702030302020204" pitchFamily="66" charset="0"/>
                <a:ea typeface="新宋体" panose="02010609030101010101" charset="-122"/>
              </a:rPr>
              <a:t>短语中的名词被另一个短语或从句修饰时：</a:t>
            </a:r>
            <a:endParaRPr lang="zh-CN" altLang="en-US" sz="2000" b="1">
              <a:latin typeface="Comic Sans MS" panose="030f0702030302020204" pitchFamily="66" charset="0"/>
              <a:ea typeface="新宋体" panose="02010609030101010101" charset="-122"/>
            </a:endParaRPr>
          </a:p>
          <a:p>
            <a:pPr marL="342900" indent="-342900">
              <a:spcBef>
                <a:spcPct val="50000"/>
              </a:spcBef>
              <a:buNone/>
            </a:pPr>
            <a:r>
              <a:rPr lang="zh-CN" altLang="en-US" sz="2000" b="1">
                <a:latin typeface="Comic Sans MS" panose="030f0702030302020204" pitchFamily="66" charset="0"/>
                <a:ea typeface="新宋体" panose="02010609030101010101" charset="-122"/>
              </a:rPr>
              <a:t>    </a:t>
            </a:r>
            <a:r>
              <a:rPr lang="en-US" altLang="zh-CN" sz="2000" b="1">
                <a:latin typeface="Comic Sans MS" panose="030f0702030302020204" pitchFamily="66" charset="0"/>
                <a:ea typeface="新宋体" panose="02010609030101010101" charset="-122"/>
              </a:rPr>
              <a:t>Can’t you look at the book of the boy behind you?</a:t>
            </a:r>
            <a:endParaRPr lang="en-US" altLang="zh-CN" sz="2000" b="1">
              <a:latin typeface="Comic Sans MS" panose="030f0702030302020204" pitchFamily="66" charset="0"/>
              <a:ea typeface="新宋体" panose="02010609030101010101" charset="-122"/>
            </a:endParaRPr>
          </a:p>
        </p:txBody>
      </p:sp>
      <p:sp>
        <p:nvSpPr>
          <p:cNvPr id="2190" name="文本框 14343"/>
          <p:cNvSpPr/>
          <p:nvPr/>
        </p:nvSpPr>
        <p:spPr>
          <a:xfrm>
            <a:off x="2771775" y="0"/>
            <a:ext cx="1516063" cy="762000"/>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zh-CN" altLang="en-US" b="1">
                <a:latin typeface="Comic Sans MS" panose="030f0702030302020204" pitchFamily="66" charset="0"/>
                <a:ea typeface="新宋体" panose="02010609030101010101" charset="-122"/>
              </a:rPr>
              <a:t>双重</a:t>
            </a:r>
            <a:endParaRPr lang="zh-CN" altLang="en-US" b="1">
              <a:latin typeface="Comic Sans MS" panose="030f0702030302020204" pitchFamily="66" charset="0"/>
              <a:ea typeface="新宋体" panose="02010609030101010101" charset="-122"/>
            </a:endParaRPr>
          </a:p>
        </p:txBody>
      </p:sp>
      <p:sp>
        <p:nvSpPr>
          <p:cNvPr id="2191" name="文本框 14345"/>
          <p:cNvSpPr/>
          <p:nvPr/>
        </p:nvSpPr>
        <p:spPr>
          <a:xfrm>
            <a:off x="539750" y="981075"/>
            <a:ext cx="6924675" cy="2989263"/>
          </a:xfrm>
          <a:prstGeom prst="rect">
            <a:avLst/>
          </a:prstGeom>
          <a:solidFill>
            <a:srgbClr val="FFEF66"/>
          </a:solidFill>
          <a:ln w="28575" cap="flat" cmpd="sng">
            <a:solidFill>
              <a:srgbClr val="000000"/>
            </a:solidFill>
            <a:prstDash val="solid"/>
            <a:miter/>
            <a:headEnd type="none" w="med" len="med"/>
            <a:tailEnd type="none" w="med" len="med"/>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r>
              <a:rPr lang="en-US" altLang="zh-CN" sz="2000" b="1">
                <a:latin typeface="Comic Sans MS" panose="030f0702030302020204" pitchFamily="66" charset="0"/>
                <a:ea typeface="新宋体" panose="02010609030101010101" charset="-122"/>
              </a:rPr>
              <a:t>   ’s</a:t>
            </a:r>
            <a:r>
              <a:rPr lang="zh-CN" altLang="en-US" sz="2000" b="1">
                <a:latin typeface="Comic Sans MS" panose="030f0702030302020204" pitchFamily="66" charset="0"/>
                <a:ea typeface="新宋体" panose="02010609030101010101" charset="-122"/>
              </a:rPr>
              <a:t>结构也可以用于 “</a:t>
            </a:r>
            <a:r>
              <a:rPr lang="en-US" altLang="zh-CN" sz="2000" b="1">
                <a:latin typeface="Comic Sans MS" panose="030f0702030302020204" pitchFamily="66" charset="0"/>
                <a:ea typeface="新宋体" panose="02010609030101010101" charset="-122"/>
              </a:rPr>
              <a:t>of”</a:t>
            </a:r>
            <a:r>
              <a:rPr lang="zh-CN" altLang="en-US" sz="2000" b="1">
                <a:latin typeface="Comic Sans MS" panose="030f0702030302020204" pitchFamily="66" charset="0"/>
                <a:ea typeface="新宋体" panose="02010609030101010101" charset="-122"/>
              </a:rPr>
              <a:t>结构之后，如：</a:t>
            </a:r>
            <a:r>
              <a:rPr lang="en-US" altLang="zh-CN" sz="2000" b="1">
                <a:latin typeface="Comic Sans MS" panose="030f0702030302020204" pitchFamily="66" charset="0"/>
                <a:ea typeface="新宋体" panose="02010609030101010101" charset="-122"/>
              </a:rPr>
              <a:t>a friend of </a:t>
            </a:r>
            <a:endParaRPr lang="en-US" altLang="zh-CN" sz="2000" b="1">
              <a:latin typeface="Comic Sans MS" panose="030f0702030302020204" pitchFamily="66" charset="0"/>
              <a:ea typeface="新宋体" panose="02010609030101010101" charset="-122"/>
            </a:endParaRPr>
          </a:p>
          <a:p>
            <a:r>
              <a:rPr lang="en-US" altLang="zh-CN" sz="2000" b="1">
                <a:latin typeface="Comic Sans MS" panose="030f0702030302020204" pitchFamily="66" charset="0"/>
                <a:ea typeface="新宋体" panose="02010609030101010101" charset="-122"/>
              </a:rPr>
              <a:t>my father’s , </a:t>
            </a:r>
            <a:r>
              <a:rPr lang="zh-CN" altLang="en-US" sz="2000" b="1">
                <a:latin typeface="Comic Sans MS" panose="030f0702030302020204" pitchFamily="66" charset="0"/>
                <a:ea typeface="新宋体" panose="02010609030101010101" charset="-122"/>
              </a:rPr>
              <a:t>出现这种情况是因为在一个名词前通常只用一个限定词，又如：</a:t>
            </a:r>
            <a:r>
              <a:rPr lang="en-US" altLang="zh-CN" sz="2000" b="1">
                <a:latin typeface="Comic Sans MS" panose="030f0702030302020204" pitchFamily="66" charset="0"/>
                <a:ea typeface="新宋体" panose="02010609030101010101" charset="-122"/>
              </a:rPr>
              <a:t>this son of mine, a friend of yours, a cousin of hers</a:t>
            </a:r>
            <a:r>
              <a:rPr lang="zh-CN" altLang="en-US" sz="2000" b="1">
                <a:latin typeface="Comic Sans MS" panose="030f0702030302020204" pitchFamily="66" charset="0"/>
                <a:ea typeface="新宋体" panose="02010609030101010101" charset="-122"/>
              </a:rPr>
              <a:t>等等。</a:t>
            </a:r>
            <a:endParaRPr lang="zh-CN" altLang="en-US" sz="2000" b="1">
              <a:latin typeface="Comic Sans MS" panose="030f0702030302020204" pitchFamily="66" charset="0"/>
              <a:ea typeface="新宋体" panose="02010609030101010101" charset="-122"/>
            </a:endParaRPr>
          </a:p>
          <a:p>
            <a:endParaRPr lang="zh-CN" altLang="en-US" sz="2000" b="1">
              <a:latin typeface="Comic Sans MS" panose="030f0702030302020204" pitchFamily="66" charset="0"/>
              <a:ea typeface="新宋体" panose="02010609030101010101" charset="-122"/>
            </a:endParaRPr>
          </a:p>
          <a:p>
            <a:r>
              <a:rPr lang="en-US" altLang="zh-CN" sz="2000" b="1">
                <a:latin typeface="Comic Sans MS" panose="030f0702030302020204" pitchFamily="66" charset="0"/>
                <a:ea typeface="新宋体" panose="02010609030101010101" charset="-122"/>
              </a:rPr>
              <a:t>Isn’t Frank a friend of yours?</a:t>
            </a:r>
            <a:endParaRPr lang="en-US" altLang="zh-CN" sz="2000" b="1">
              <a:latin typeface="Comic Sans MS" panose="030f0702030302020204" pitchFamily="66" charset="0"/>
              <a:ea typeface="新宋体" panose="02010609030101010101" charset="-122"/>
            </a:endParaRPr>
          </a:p>
          <a:p>
            <a:r>
              <a:rPr lang="en-US" altLang="zh-CN" sz="2000" b="1">
                <a:latin typeface="Comic Sans MS" panose="030f0702030302020204" pitchFamily="66" charset="0"/>
                <a:ea typeface="新宋体" panose="02010609030101010101" charset="-122"/>
              </a:rPr>
              <a:t>That silly uncle of Tom’s has told me the same </a:t>
            </a:r>
            <a:endParaRPr lang="en-US" altLang="zh-CN" sz="2000" b="1">
              <a:latin typeface="Comic Sans MS" panose="030f0702030302020204" pitchFamily="66" charset="0"/>
              <a:ea typeface="新宋体" panose="02010609030101010101" charset="-122"/>
            </a:endParaRPr>
          </a:p>
          <a:p>
            <a:r>
              <a:rPr lang="en-US" altLang="zh-CN" sz="2000" b="1">
                <a:latin typeface="Comic Sans MS" panose="030f0702030302020204" pitchFamily="66" charset="0"/>
                <a:ea typeface="新宋体" panose="02010609030101010101" charset="-122"/>
              </a:rPr>
              <a:t>Joke five times.</a:t>
            </a:r>
            <a:endParaRPr lang="en-US" altLang="zh-CN" sz="2000" b="1">
              <a:latin typeface="Comic Sans MS" panose="030f0702030302020204" pitchFamily="66" charset="0"/>
              <a:ea typeface="新宋体" panose="02010609030101010101" charset="-122"/>
            </a:endParaRPr>
          </a:p>
          <a:p>
            <a:pPr>
              <a:spcBef>
                <a:spcPct val="50000"/>
              </a:spcBef>
            </a:pPr>
            <a:endParaRPr lang="en-US" altLang="zh-CN" sz="2000" b="1">
              <a:latin typeface="Comic Sans MS" panose="030f0702030302020204" pitchFamily="66" charset="0"/>
              <a:ea typeface="新宋体" panose="0201060903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1000" fill="hold" grpId="1" nodeType="clickEffect">
                                  <p:stCondLst>
                                    <p:cond delay="0"/>
                                  </p:stCondLst>
                                  <p:childTnLst>
                                    <p:set>
                                      <p:cBhvr additive="base">
                                        <p:cTn id="6" dur="1" fill="hold">
                                          <p:stCondLst>
                                            <p:cond delay="0"/>
                                          </p:stCondLst>
                                        </p:cTn>
                                        <p:tgtEl>
                                          <p:spTgt spid="2188"/>
                                        </p:tgtEl>
                                        <p:attrNameLst>
                                          <p:attrName>style.visibility</p:attrName>
                                        </p:attrNameLst>
                                      </p:cBhvr>
                                      <p:to>
                                        <p:strVal val="visible"/>
                                      </p:to>
                                    </p:set>
                                    <p:anim calcmode="lin" valueType="num">
                                      <p:cBhvr additive="base">
                                        <p:cTn id="7" dur="1000" fill="hold"/>
                                        <p:tgtEl>
                                          <p:spTgt spid="2188"/>
                                        </p:tgtEl>
                                        <p:attrNameLst>
                                          <p:attrName>ppt_x</p:attrName>
                                        </p:attrNameLst>
                                      </p:cBhvr>
                                      <p:tavLst>
                                        <p:tav tm="0">
                                          <p:val>
                                            <p:strVal val="0-#ppt_w/2"/>
                                          </p:val>
                                        </p:tav>
                                        <p:tav tm="100000">
                                          <p:val>
                                            <p:strVal val="#ppt_x"/>
                                          </p:val>
                                        </p:tav>
                                      </p:tavLst>
                                    </p:anim>
                                    <p:anim calcmode="lin" valueType="num">
                                      <p:cBhvr additive="base">
                                        <p:cTn id="8" dur="1000" fill="hold"/>
                                        <p:tgtEl>
                                          <p:spTgt spid="2188"/>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1000" fill="hold" grpId="3" nodeType="clickEffect">
                                  <p:stCondLst>
                                    <p:cond delay="0"/>
                                  </p:stCondLst>
                                  <p:childTnLst>
                                    <p:set>
                                      <p:cBhvr additive="base">
                                        <p:cTn id="12" dur="1" fill="hold">
                                          <p:stCondLst>
                                            <p:cond delay="0"/>
                                          </p:stCondLst>
                                        </p:cTn>
                                        <p:tgtEl>
                                          <p:spTgt spid="2189"/>
                                        </p:tgtEl>
                                        <p:attrNameLst>
                                          <p:attrName>style.visibility</p:attrName>
                                        </p:attrNameLst>
                                      </p:cBhvr>
                                      <p:to>
                                        <p:strVal val="visible"/>
                                      </p:to>
                                    </p:set>
                                    <p:anim calcmode="lin" valueType="num">
                                      <p:cBhvr additive="base">
                                        <p:cTn id="13" dur="1000" fill="hold"/>
                                        <p:tgtEl>
                                          <p:spTgt spid="2189"/>
                                        </p:tgtEl>
                                        <p:attrNameLst>
                                          <p:attrName>ppt_x</p:attrName>
                                        </p:attrNameLst>
                                      </p:cBhvr>
                                      <p:tavLst>
                                        <p:tav tm="0">
                                          <p:val>
                                            <p:strVal val="#ppt_x"/>
                                          </p:val>
                                        </p:tav>
                                        <p:tav tm="100000">
                                          <p:val>
                                            <p:strVal val="#ppt_x"/>
                                          </p:val>
                                        </p:tav>
                                      </p:tavLst>
                                    </p:anim>
                                    <p:anim calcmode="lin" valueType="num">
                                      <p:cBhvr additive="base">
                                        <p:cTn id="14" dur="1000" fill="hold"/>
                                        <p:tgtEl>
                                          <p:spTgt spid="2189"/>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5" presetClass="exit" presetSubtype="10" dur="500" fill="hold" grpId="1" nodeType="clickEffect">
                                  <p:stCondLst>
                                    <p:cond delay="0"/>
                                  </p:stCondLst>
                                  <p:childTnLst>
                                    <p:animEffect transition="out" filter="checkerboard(across)">
                                      <p:cBhvr additive="base">
                                        <p:cTn id="18" dur="500" fill="hold"/>
                                        <p:tgtEl>
                                          <p:spTgt spid="2189"/>
                                        </p:tgtEl>
                                      </p:cBhvr>
                                    </p:animEffect>
                                    <p:set>
                                      <p:cBhvr additive="base">
                                        <p:cTn id="19" dur="1" fill="hold">
                                          <p:stCondLst>
                                            <p:cond delay="499"/>
                                          </p:stCondLst>
                                        </p:cTn>
                                        <p:tgtEl>
                                          <p:spTgt spid="2189"/>
                                        </p:tgtEl>
                                        <p:attrNameLst>
                                          <p:attrName>style.visibility</p:attrName>
                                        </p:attrNameLst>
                                      </p:cBhvr>
                                      <p:to>
                                        <p:strVal val="hidden"/>
                                      </p:to>
                                    </p:set>
                                  </p:childTnLst>
                                </p:cTn>
                              </p:par>
                              <p:par>
                                <p:cTn id="20" presetID="5" presetClass="exit" presetSubtype="10" dur="500" fill="hold" grpId="1" nodeType="withEffect">
                                  <p:stCondLst>
                                    <p:cond delay="0"/>
                                  </p:stCondLst>
                                  <p:childTnLst>
                                    <p:animEffect transition="out" filter="checkerboard(across)">
                                      <p:cBhvr additive="base">
                                        <p:cTn id="21" dur="500" fill="hold"/>
                                        <p:tgtEl>
                                          <p:spTgt spid="2188"/>
                                        </p:tgtEl>
                                      </p:cBhvr>
                                    </p:animEffect>
                                    <p:set>
                                      <p:cBhvr additive="base">
                                        <p:cTn id="22" dur="1" fill="hold">
                                          <p:stCondLst>
                                            <p:cond delay="499"/>
                                          </p:stCondLst>
                                        </p:cTn>
                                        <p:tgtEl>
                                          <p:spTgt spid="2188"/>
                                        </p:tgtEl>
                                        <p:attrNameLst>
                                          <p:attrName>style.visibility</p:attrName>
                                        </p:attrNameLst>
                                      </p:cBhvr>
                                      <p:to>
                                        <p:strVal val="hidden"/>
                                      </p:to>
                                    </p:set>
                                  </p:childTnLst>
                                </p:cTn>
                              </p:par>
                            </p:childTnLst>
                          </p:cTn>
                        </p:par>
                      </p:childTnLst>
                    </p:cTn>
                  </p:par>
                  <p:par>
                    <p:cTn id="23" fill="hold" nodeType="clickPar">
                      <p:stCondLst>
                        <p:cond delay="indefinite"/>
                      </p:stCondLst>
                      <p:childTnLst>
                        <p:par>
                          <p:cTn id="24" fill="hold">
                            <p:stCondLst>
                              <p:cond delay="0"/>
                            </p:stCondLst>
                            <p:childTnLst>
                              <p:par>
                                <p:cTn id="25" presetID="10" presetClass="entr" presetSubtype="0" dur="2000" fill="hold" grpId="4" nodeType="clickEffect">
                                  <p:stCondLst>
                                    <p:cond delay="0"/>
                                  </p:stCondLst>
                                  <p:childTnLst>
                                    <p:set>
                                      <p:cBhvr additive="base">
                                        <p:cTn id="26" dur="1" fill="hold">
                                          <p:stCondLst>
                                            <p:cond delay="0"/>
                                          </p:stCondLst>
                                        </p:cTn>
                                        <p:tgtEl>
                                          <p:spTgt spid="2190"/>
                                        </p:tgtEl>
                                        <p:attrNameLst>
                                          <p:attrName>style.visibility</p:attrName>
                                        </p:attrNameLst>
                                      </p:cBhvr>
                                      <p:to>
                                        <p:strVal val="visible"/>
                                      </p:to>
                                    </p:set>
                                    <p:animEffect transition="in" filter="fade">
                                      <p:cBhvr additive="base">
                                        <p:cTn id="27" dur="2000" fill="hold"/>
                                        <p:tgtEl>
                                          <p:spTgt spid="2190"/>
                                        </p:tgtEl>
                                      </p:cBhvr>
                                    </p:animEffect>
                                  </p:childTnLst>
                                </p:cTn>
                              </p:par>
                              <p:par>
                                <p:cTn id="28" presetID="55" presetClass="entr" presetSubtype="0" dur="1000" fill="hold" grpId="5" nodeType="withEffect">
                                  <p:stCondLst>
                                    <p:cond delay="0"/>
                                  </p:stCondLst>
                                  <p:childTnLst>
                                    <p:set>
                                      <p:cBhvr additive="base">
                                        <p:cTn id="29" dur="1" fill="hold">
                                          <p:stCondLst>
                                            <p:cond delay="0"/>
                                          </p:stCondLst>
                                        </p:cTn>
                                        <p:tgtEl>
                                          <p:spTgt spid="2191"/>
                                        </p:tgtEl>
                                        <p:attrNameLst>
                                          <p:attrName>style.visibility</p:attrName>
                                        </p:attrNameLst>
                                      </p:cBhvr>
                                      <p:to>
                                        <p:strVal val="visible"/>
                                      </p:to>
                                    </p:set>
                                    <p:anim calcmode="lin" valueType="num">
                                      <p:cBhvr additive="base">
                                        <p:cTn id="30" dur="1000" fill="hold"/>
                                        <p:tgtEl>
                                          <p:spTgt spid="2191"/>
                                        </p:tgtEl>
                                        <p:attrNameLst>
                                          <p:attrName>ppt_w</p:attrName>
                                        </p:attrNameLst>
                                      </p:cBhvr>
                                      <p:tavLst>
                                        <p:tav tm="0">
                                          <p:val>
                                            <p:strVal val="#ppt_w*0.70"/>
                                          </p:val>
                                        </p:tav>
                                        <p:tav tm="100000">
                                          <p:val>
                                            <p:strVal val="#ppt_w"/>
                                          </p:val>
                                        </p:tav>
                                      </p:tavLst>
                                    </p:anim>
                                    <p:anim calcmode="lin" valueType="num">
                                      <p:cBhvr additive="base">
                                        <p:cTn id="31" dur="1000" fill="hold"/>
                                        <p:tgtEl>
                                          <p:spTgt spid="2191"/>
                                        </p:tgtEl>
                                        <p:attrNameLst>
                                          <p:attrName>ppt_h</p:attrName>
                                        </p:attrNameLst>
                                      </p:cBhvr>
                                      <p:tavLst>
                                        <p:tav tm="0">
                                          <p:val>
                                            <p:strVal val="#ppt_h"/>
                                          </p:val>
                                        </p:tav>
                                        <p:tav tm="100000">
                                          <p:val>
                                            <p:strVal val="#ppt_h"/>
                                          </p:val>
                                        </p:tav>
                                      </p:tavLst>
                                    </p:anim>
                                    <p:animEffect transition="in" filter="fade">
                                      <p:cBhvr additive="base">
                                        <p:cTn id="32" dur="1000" fill="hold"/>
                                        <p:tgtEl>
                                          <p:spTgt spid="21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88" grpId="1" uiExpand="1"/>
      <p:bldP spid="2189" grpId="3"/>
      <p:bldP spid="2190" grpId="4"/>
      <p:bldP spid="2191" grpId="5"/>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10</a:t>
            </a:fld>
            <a:endParaRPr lang="zh-CN" altLang="en-US" sz="1400" u="none">
              <a:solidFill>
                <a:schemeClr val="tx1"/>
              </a:solidFill>
              <a:latin typeface="Comic Sans MS"/>
              <a:ea typeface="宋体" panose="02010600030101010101" pitchFamily="2" charset="-122"/>
            </a:endParaRPr>
          </a:p>
        </p:txBody>
      </p:sp>
      <p:sp>
        <p:nvSpPr>
          <p:cNvPr id="2194" name="文本框 15364"/>
          <p:cNvSpPr/>
          <p:nvPr/>
        </p:nvSpPr>
        <p:spPr>
          <a:xfrm>
            <a:off x="4763" y="2060575"/>
            <a:ext cx="854075" cy="1443038"/>
          </a:xfrm>
          <a:prstGeom prst="rect">
            <a:avLst/>
          </a:prstGeom>
          <a:solidFill>
            <a:srgbClr val="C0C0C0"/>
          </a:solidFill>
          <a:ln w="9525" cap="flat" cmpd="sng">
            <a:solidFill>
              <a:srgbClr val="000000"/>
            </a:solidFill>
            <a:prstDash val="solid"/>
            <a:miter/>
            <a:headEnd type="none" w="med" len="med"/>
            <a:tailEnd type="none" w="med" len="med"/>
          </a:ln>
        </p:spPr>
        <p:txBody>
          <a:bodyPr vert="eaVert"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gn="ctr">
              <a:spcBef>
                <a:spcPct val="50000"/>
              </a:spcBef>
            </a:pPr>
            <a:r>
              <a:rPr lang="zh-CN" altLang="en-US">
                <a:solidFill>
                  <a:schemeClr val="tx2"/>
                </a:solidFill>
                <a:latin typeface="Comic Sans MS" panose="030f0702030302020204" pitchFamily="66" charset="0"/>
                <a:ea typeface="新宋体" panose="02010609030101010101" charset="-122"/>
              </a:rPr>
              <a:t>冠词</a:t>
            </a:r>
            <a:endParaRPr lang="zh-CN" altLang="en-US">
              <a:solidFill>
                <a:schemeClr val="tx2"/>
              </a:solidFill>
              <a:latin typeface="Comic Sans MS" panose="030f0702030302020204" pitchFamily="66" charset="0"/>
              <a:ea typeface="新宋体" panose="02010609030101010101" charset="-122"/>
            </a:endParaRPr>
          </a:p>
        </p:txBody>
      </p:sp>
      <p:sp>
        <p:nvSpPr>
          <p:cNvPr id="2195" name="右箭头 15365"/>
          <p:cNvSpPr/>
          <p:nvPr/>
        </p:nvSpPr>
        <p:spPr>
          <a:xfrm>
            <a:off x="1042988" y="2492375"/>
            <a:ext cx="576262" cy="485775"/>
          </a:xfrm>
          <a:prstGeom prst="rightArrow">
            <a:avLst>
              <a:gd name="adj1" fmla="val 50000"/>
              <a:gd name="adj2" fmla="val 28964"/>
            </a:avLst>
          </a:prstGeom>
          <a:solidFill>
            <a:srgbClr val="FF0000"/>
          </a:solidFill>
          <a:ln w="9525" cap="flat" cmpd="sng">
            <a:solidFill>
              <a:srgbClr val="000000"/>
            </a:solidFill>
            <a:prstDash val="solid"/>
            <a:miter/>
            <a:headEnd type="none" w="med" len="med"/>
            <a:tailEnd type="none" w="med" len="med"/>
          </a:ln>
        </p:spPr>
        <p:txBody>
          <a:bodyPr anchor="t"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latin typeface="Comic Sans MS" panose="030f0702030302020204" pitchFamily="66" charset="0"/>
              <a:ea typeface="新宋体" panose="02010609030101010101" charset="-122"/>
            </a:endParaRPr>
          </a:p>
        </p:txBody>
      </p:sp>
      <p:sp>
        <p:nvSpPr>
          <p:cNvPr id="2196" name="矩形 15366"/>
          <p:cNvSpPr/>
          <p:nvPr/>
        </p:nvSpPr>
        <p:spPr>
          <a:xfrm>
            <a:off x="1763713" y="1557338"/>
            <a:ext cx="2447925" cy="719137"/>
          </a:xfrm>
          <a:prstGeom prst="rect">
            <a:avLst/>
          </a:prstGeom>
          <a:solidFill>
            <a:srgbClr val="C0C0C0"/>
          </a:solidFill>
          <a:ln w="9525" cap="flat" cmpd="sng">
            <a:solidFill>
              <a:srgbClr val="000000"/>
            </a:solidFill>
            <a:prstDash val="solid"/>
            <a:miter/>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r>
              <a:rPr lang="zh-CN" altLang="en-US" sz="2800" b="1">
                <a:solidFill>
                  <a:schemeClr val="tx2"/>
                </a:solidFill>
                <a:latin typeface="Comic Sans MS" panose="030f0702030302020204" pitchFamily="66" charset="0"/>
                <a:ea typeface="新宋体" panose="02010609030101010101" charset="-122"/>
              </a:rPr>
              <a:t>不定冠词</a:t>
            </a:r>
            <a:r>
              <a:rPr lang="en-US" altLang="zh-CN" sz="2800" b="1">
                <a:solidFill>
                  <a:schemeClr val="hlink"/>
                </a:solidFill>
                <a:latin typeface="Comic Sans MS" panose="030f0702030302020204" pitchFamily="66" charset="0"/>
                <a:ea typeface="新宋体" panose="02010609030101010101" charset="-122"/>
              </a:rPr>
              <a:t>a,an</a:t>
            </a:r>
            <a:endParaRPr lang="en-US" altLang="zh-CN" sz="2800" b="1">
              <a:solidFill>
                <a:schemeClr val="hlink"/>
              </a:solidFill>
              <a:latin typeface="Comic Sans MS" panose="030f0702030302020204" pitchFamily="66" charset="0"/>
              <a:ea typeface="新宋体" panose="02010609030101010101" charset="-122"/>
            </a:endParaRPr>
          </a:p>
        </p:txBody>
      </p:sp>
      <p:sp>
        <p:nvSpPr>
          <p:cNvPr id="2197" name="矩形 15367"/>
          <p:cNvSpPr/>
          <p:nvPr/>
        </p:nvSpPr>
        <p:spPr>
          <a:xfrm>
            <a:off x="1763713" y="3068638"/>
            <a:ext cx="2447925" cy="792162"/>
          </a:xfrm>
          <a:prstGeom prst="rect">
            <a:avLst/>
          </a:prstGeom>
          <a:solidFill>
            <a:srgbClr val="C0C0C0"/>
          </a:solidFill>
          <a:ln w="9525" cap="flat" cmpd="sng">
            <a:solidFill>
              <a:srgbClr val="000000"/>
            </a:solidFill>
            <a:prstDash val="solid"/>
            <a:miter/>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r>
              <a:rPr lang="zh-CN" altLang="en-US" sz="2800" b="1">
                <a:solidFill>
                  <a:schemeClr val="tx2"/>
                </a:solidFill>
                <a:latin typeface="Comic Sans MS" panose="030f0702030302020204" pitchFamily="66" charset="0"/>
                <a:ea typeface="新宋体" panose="02010609030101010101" charset="-122"/>
              </a:rPr>
              <a:t>定冠词</a:t>
            </a:r>
            <a:r>
              <a:rPr lang="en-US" altLang="zh-CN" sz="2800" b="1">
                <a:solidFill>
                  <a:schemeClr val="hlink"/>
                </a:solidFill>
                <a:latin typeface="Comic Sans MS" panose="030f0702030302020204" pitchFamily="66" charset="0"/>
                <a:ea typeface="新宋体" panose="02010609030101010101" charset="-122"/>
              </a:rPr>
              <a:t>the</a:t>
            </a:r>
            <a:endParaRPr lang="en-US" altLang="zh-CN" sz="2800" b="1">
              <a:solidFill>
                <a:schemeClr val="hlink"/>
              </a:solidFill>
              <a:latin typeface="Comic Sans MS" panose="030f0702030302020204" pitchFamily="66" charset="0"/>
              <a:ea typeface="新宋体" panose="02010609030101010101" charset="-122"/>
            </a:endParaRPr>
          </a:p>
        </p:txBody>
      </p:sp>
      <p:sp>
        <p:nvSpPr>
          <p:cNvPr id="2198" name="右箭头 15368"/>
          <p:cNvSpPr/>
          <p:nvPr/>
        </p:nvSpPr>
        <p:spPr>
          <a:xfrm>
            <a:off x="4284663" y="1773238"/>
            <a:ext cx="576262" cy="360362"/>
          </a:xfrm>
          <a:prstGeom prst="rightArrow">
            <a:avLst>
              <a:gd name="adj1" fmla="val 50000"/>
              <a:gd name="adj2" fmla="val 39037"/>
            </a:avLst>
          </a:prstGeom>
          <a:solidFill>
            <a:srgbClr val="FF0000"/>
          </a:solidFill>
          <a:ln w="9525" cap="flat" cmpd="sng">
            <a:solidFill>
              <a:srgbClr val="000000"/>
            </a:solidFill>
            <a:prstDash val="solid"/>
            <a:miter/>
            <a:headEnd type="none" w="med" len="med"/>
            <a:tailEnd type="none" w="med" len="med"/>
          </a:ln>
        </p:spPr>
        <p:txBody>
          <a:bodyPr anchor="t"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latin typeface="Comic Sans MS" panose="030f0702030302020204" pitchFamily="66" charset="0"/>
              <a:ea typeface="新宋体" panose="02010609030101010101" charset="-122"/>
            </a:endParaRPr>
          </a:p>
        </p:txBody>
      </p:sp>
      <p:sp>
        <p:nvSpPr>
          <p:cNvPr id="2199" name="矩形 15369"/>
          <p:cNvSpPr/>
          <p:nvPr/>
        </p:nvSpPr>
        <p:spPr>
          <a:xfrm>
            <a:off x="5148263" y="1557338"/>
            <a:ext cx="3168650" cy="863600"/>
          </a:xfrm>
          <a:prstGeom prst="rect">
            <a:avLst/>
          </a:prstGeom>
          <a:solidFill>
            <a:srgbClr val="C0C0C0"/>
          </a:solidFill>
          <a:ln w="9525" cap="flat" cmpd="sng">
            <a:solidFill>
              <a:srgbClr val="000000"/>
            </a:solidFill>
            <a:prstDash val="solid"/>
            <a:miter/>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gn="ctr"/>
            <a:r>
              <a:rPr lang="zh-CN" altLang="en-US" sz="2000" b="1">
                <a:solidFill>
                  <a:schemeClr val="tx2"/>
                </a:solidFill>
                <a:latin typeface="Comic Sans MS" panose="030f0702030302020204" pitchFamily="66" charset="0"/>
                <a:ea typeface="新宋体" panose="02010609030101010101" charset="-122"/>
              </a:rPr>
              <a:t>只能用于单数可数名词之前</a:t>
            </a:r>
            <a:endParaRPr lang="zh-CN" altLang="en-US" sz="2000" b="1">
              <a:solidFill>
                <a:schemeClr val="tx2"/>
              </a:solidFill>
              <a:latin typeface="Comic Sans MS" panose="030f0702030302020204" pitchFamily="66" charset="0"/>
              <a:ea typeface="新宋体" panose="02010609030101010101" charset="-122"/>
            </a:endParaRPr>
          </a:p>
        </p:txBody>
      </p:sp>
      <p:sp>
        <p:nvSpPr>
          <p:cNvPr id="2200" name="左大括号 15370"/>
          <p:cNvSpPr/>
          <p:nvPr/>
        </p:nvSpPr>
        <p:spPr>
          <a:xfrm>
            <a:off x="4500563" y="2997200"/>
            <a:ext cx="142875" cy="1079500"/>
          </a:xfrm>
          <a:prstGeom prst="leftBrace">
            <a:avLst>
              <a:gd name="adj1" fmla="val 62893"/>
              <a:gd name="adj2" fmla="val 50000"/>
            </a:avLst>
          </a:prstGeom>
          <a:noFill/>
          <a:ln w="9525" cap="flat" cmpd="sng">
            <a:solidFill>
              <a:srgbClr val="000000"/>
            </a:solidFill>
            <a:prstDash val="solid"/>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gn="ctr"/>
            <a:endParaRPr lang="zh-CN" altLang="zh-CN">
              <a:latin typeface="Comic Sans MS" panose="030f0702030302020204" pitchFamily="66" charset="0"/>
              <a:ea typeface="新宋体" panose="02010609030101010101" charset="-122"/>
            </a:endParaRPr>
          </a:p>
        </p:txBody>
      </p:sp>
      <p:sp>
        <p:nvSpPr>
          <p:cNvPr id="2201" name="文本框 15371"/>
          <p:cNvSpPr/>
          <p:nvPr/>
        </p:nvSpPr>
        <p:spPr>
          <a:xfrm>
            <a:off x="4787900" y="2852738"/>
            <a:ext cx="2671763" cy="13112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zh-CN" altLang="en-US" sz="2000" b="1">
                <a:solidFill>
                  <a:schemeClr val="tx2"/>
                </a:solidFill>
                <a:latin typeface="Comic Sans MS" panose="030f0702030302020204" pitchFamily="66" charset="0"/>
                <a:ea typeface="新宋体" panose="02010609030101010101" charset="-122"/>
              </a:rPr>
              <a:t>单数可数名词</a:t>
            </a:r>
            <a:endParaRPr lang="zh-CN" altLang="en-US" sz="2000" b="1">
              <a:solidFill>
                <a:schemeClr val="tx2"/>
              </a:solidFill>
              <a:latin typeface="Comic Sans MS" panose="030f0702030302020204" pitchFamily="66" charset="0"/>
              <a:ea typeface="新宋体" panose="02010609030101010101" charset="-122"/>
            </a:endParaRPr>
          </a:p>
          <a:p>
            <a:pPr>
              <a:spcBef>
                <a:spcPct val="50000"/>
              </a:spcBef>
            </a:pPr>
            <a:r>
              <a:rPr lang="zh-CN" altLang="en-US" sz="2000" b="1">
                <a:solidFill>
                  <a:schemeClr val="tx2"/>
                </a:solidFill>
                <a:latin typeface="Comic Sans MS" panose="030f0702030302020204" pitchFamily="66" charset="0"/>
                <a:ea typeface="新宋体" panose="02010609030101010101" charset="-122"/>
              </a:rPr>
              <a:t>复数可数名词</a:t>
            </a:r>
            <a:endParaRPr lang="zh-CN" altLang="en-US" sz="2000" b="1">
              <a:solidFill>
                <a:schemeClr val="tx2"/>
              </a:solidFill>
              <a:latin typeface="Comic Sans MS" panose="030f0702030302020204" pitchFamily="66" charset="0"/>
              <a:ea typeface="新宋体" panose="02010609030101010101" charset="-122"/>
            </a:endParaRPr>
          </a:p>
          <a:p>
            <a:pPr>
              <a:spcBef>
                <a:spcPct val="50000"/>
              </a:spcBef>
            </a:pPr>
            <a:r>
              <a:rPr lang="zh-CN" altLang="en-US" sz="2000" b="1">
                <a:solidFill>
                  <a:schemeClr val="tx2"/>
                </a:solidFill>
                <a:latin typeface="Comic Sans MS" panose="030f0702030302020204" pitchFamily="66" charset="0"/>
                <a:ea typeface="新宋体" panose="02010609030101010101" charset="-122"/>
              </a:rPr>
              <a:t>不可数名词</a:t>
            </a:r>
            <a:endParaRPr lang="zh-CN" altLang="en-US" sz="2000" b="1">
              <a:solidFill>
                <a:schemeClr val="tx2"/>
              </a:solidFill>
              <a:latin typeface="Comic Sans MS" panose="030f0702030302020204" pitchFamily="66" charset="0"/>
              <a:ea typeface="新宋体" panose="02010609030101010101" charset="-122"/>
            </a:endParaRPr>
          </a:p>
        </p:txBody>
      </p:sp>
      <p:sp>
        <p:nvSpPr>
          <p:cNvPr id="2202" name="矩形 15372"/>
          <p:cNvSpPr/>
          <p:nvPr/>
        </p:nvSpPr>
        <p:spPr>
          <a:xfrm>
            <a:off x="1763713" y="4508500"/>
            <a:ext cx="2447925" cy="720725"/>
          </a:xfrm>
          <a:prstGeom prst="rect">
            <a:avLst/>
          </a:prstGeom>
          <a:solidFill>
            <a:srgbClr val="C0C0C0"/>
          </a:solidFill>
          <a:ln w="9525" cap="flat" cmpd="sng">
            <a:solidFill>
              <a:srgbClr val="000000"/>
            </a:solidFill>
            <a:prstDash val="solid"/>
            <a:miter/>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gn="ctr"/>
            <a:r>
              <a:rPr lang="zh-CN" altLang="en-US" sz="2800">
                <a:solidFill>
                  <a:schemeClr val="tx2"/>
                </a:solidFill>
                <a:latin typeface="Comic Sans MS" panose="030f0702030302020204" pitchFamily="66" charset="0"/>
                <a:ea typeface="新宋体" panose="02010609030101010101" charset="-122"/>
              </a:rPr>
              <a:t>零冠词</a:t>
            </a:r>
            <a:endParaRPr lang="zh-CN" altLang="en-US" sz="2800">
              <a:solidFill>
                <a:schemeClr val="tx2"/>
              </a:solidFill>
              <a:latin typeface="Comic Sans MS" panose="030f0702030302020204" pitchFamily="66" charset="0"/>
              <a:ea typeface="新宋体" panose="02010609030101010101" charset="-122"/>
            </a:endParaRPr>
          </a:p>
        </p:txBody>
      </p:sp>
      <p:sp>
        <p:nvSpPr>
          <p:cNvPr id="2203" name="右箭头 15373"/>
          <p:cNvSpPr/>
          <p:nvPr/>
        </p:nvSpPr>
        <p:spPr>
          <a:xfrm>
            <a:off x="4284663" y="4652963"/>
            <a:ext cx="576262" cy="360362"/>
          </a:xfrm>
          <a:prstGeom prst="rightArrow">
            <a:avLst>
              <a:gd name="adj1" fmla="val 50000"/>
              <a:gd name="adj2" fmla="val 39037"/>
            </a:avLst>
          </a:prstGeom>
          <a:solidFill>
            <a:srgbClr val="FF0000"/>
          </a:solidFill>
          <a:ln w="9525" cap="flat" cmpd="sng">
            <a:solidFill>
              <a:srgbClr val="000000"/>
            </a:solidFill>
            <a:prstDash val="solid"/>
            <a:miter/>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gn="ctr"/>
            <a:endParaRPr lang="zh-CN" altLang="zh-CN">
              <a:solidFill>
                <a:schemeClr val="tx2"/>
              </a:solidFill>
              <a:latin typeface="Comic Sans MS" panose="030f0702030302020204" pitchFamily="66" charset="0"/>
              <a:ea typeface="新宋体" panose="02010609030101010101" charset="-122"/>
            </a:endParaRPr>
          </a:p>
        </p:txBody>
      </p:sp>
      <p:sp>
        <p:nvSpPr>
          <p:cNvPr id="2204" name="矩形 15374"/>
          <p:cNvSpPr/>
          <p:nvPr/>
        </p:nvSpPr>
        <p:spPr>
          <a:xfrm>
            <a:off x="5003800" y="4508500"/>
            <a:ext cx="3313113" cy="720725"/>
          </a:xfrm>
          <a:prstGeom prst="rect">
            <a:avLst/>
          </a:prstGeom>
          <a:solidFill>
            <a:srgbClr val="C0C0C0"/>
          </a:solidFill>
          <a:ln w="9525" cap="flat" cmpd="sng">
            <a:solidFill>
              <a:srgbClr val="000000"/>
            </a:solidFill>
            <a:prstDash val="solid"/>
            <a:miter/>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gn="ctr"/>
            <a:r>
              <a:rPr lang="zh-CN" altLang="en-US" sz="2800" b="1">
                <a:solidFill>
                  <a:schemeClr val="tx2"/>
                </a:solidFill>
                <a:latin typeface="Comic Sans MS" panose="030f0702030302020204" pitchFamily="66" charset="0"/>
                <a:ea typeface="新宋体" panose="02010609030101010101" charset="-122"/>
              </a:rPr>
              <a:t>名词前可不用冠词</a:t>
            </a:r>
            <a:endParaRPr lang="zh-CN" altLang="en-US" sz="2800" b="1">
              <a:solidFill>
                <a:schemeClr val="tx2"/>
              </a:solidFill>
              <a:latin typeface="Comic Sans MS" panose="030f0702030302020204" pitchFamily="66" charset="0"/>
              <a:ea typeface="新宋体" panose="0201060903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2" presetClass="entr" presetSubtype="8" dur="500" fill="hold" nodeType="clickEffect">
                                  <p:stCondLst>
                                    <p:cond delay="0"/>
                                  </p:stCondLst>
                                  <p:childTnLst>
                                    <p:set>
                                      <p:cBhvr additive="base">
                                        <p:cTn id="6" dur="1" fill="hold">
                                          <p:stCondLst>
                                            <p:cond delay="0"/>
                                          </p:stCondLst>
                                        </p:cTn>
                                        <p:tgtEl>
                                          <p:spTgt spid="2195"/>
                                        </p:tgtEl>
                                        <p:attrNameLst>
                                          <p:attrName>style.visibility</p:attrName>
                                        </p:attrNameLst>
                                      </p:cBhvr>
                                      <p:to>
                                        <p:strVal val="visible"/>
                                      </p:to>
                                    </p:set>
                                    <p:animEffect transition="in" filter="slide(fromLeft)">
                                      <p:cBhvr additive="base">
                                        <p:cTn id="7" dur="500" fill="hold"/>
                                        <p:tgtEl>
                                          <p:spTgt spid="219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2" presetClass="entr" presetSubtype="8" dur="500" fill="hold" grpId="0" nodeType="clickEffect">
                                  <p:stCondLst>
                                    <p:cond delay="0"/>
                                  </p:stCondLst>
                                  <p:childTnLst>
                                    <p:set>
                                      <p:cBhvr additive="base">
                                        <p:cTn id="11" dur="1" fill="hold">
                                          <p:stCondLst>
                                            <p:cond delay="0"/>
                                          </p:stCondLst>
                                        </p:cTn>
                                        <p:tgtEl>
                                          <p:spTgt spid="2196"/>
                                        </p:tgtEl>
                                        <p:attrNameLst>
                                          <p:attrName>style.visibility</p:attrName>
                                        </p:attrNameLst>
                                      </p:cBhvr>
                                      <p:to>
                                        <p:strVal val="visible"/>
                                      </p:to>
                                    </p:set>
                                    <p:animEffect transition="in" filter="slide(fromLeft)">
                                      <p:cBhvr additive="base">
                                        <p:cTn id="12" dur="500" fill="hold"/>
                                        <p:tgtEl>
                                          <p:spTgt spid="2196"/>
                                        </p:tgtEl>
                                      </p:cBhvr>
                                    </p:animEffect>
                                  </p:childTnLst>
                                </p:cTn>
                              </p:par>
                              <p:par>
                                <p:cTn id="13" presetID="12" presetClass="entr" presetSubtype="8" dur="500" fill="hold" grpId="1" nodeType="withEffect">
                                  <p:stCondLst>
                                    <p:cond delay="0"/>
                                  </p:stCondLst>
                                  <p:childTnLst>
                                    <p:set>
                                      <p:cBhvr additive="base">
                                        <p:cTn id="14" dur="1" fill="hold">
                                          <p:stCondLst>
                                            <p:cond delay="0"/>
                                          </p:stCondLst>
                                        </p:cTn>
                                        <p:tgtEl>
                                          <p:spTgt spid="2197"/>
                                        </p:tgtEl>
                                        <p:attrNameLst>
                                          <p:attrName>style.visibility</p:attrName>
                                        </p:attrNameLst>
                                      </p:cBhvr>
                                      <p:to>
                                        <p:strVal val="visible"/>
                                      </p:to>
                                    </p:set>
                                    <p:animEffect transition="in" filter="slide(fromLeft)">
                                      <p:cBhvr additive="base">
                                        <p:cTn id="15" dur="500" fill="hold"/>
                                        <p:tgtEl>
                                          <p:spTgt spid="2197"/>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12" presetClass="entr" presetSubtype="8" dur="500" fill="hold" nodeType="clickEffect">
                                  <p:stCondLst>
                                    <p:cond delay="0"/>
                                  </p:stCondLst>
                                  <p:childTnLst>
                                    <p:set>
                                      <p:cBhvr additive="base">
                                        <p:cTn id="19" dur="1" fill="hold">
                                          <p:stCondLst>
                                            <p:cond delay="0"/>
                                          </p:stCondLst>
                                        </p:cTn>
                                        <p:tgtEl>
                                          <p:spTgt spid="2198"/>
                                        </p:tgtEl>
                                        <p:attrNameLst>
                                          <p:attrName>style.visibility</p:attrName>
                                        </p:attrNameLst>
                                      </p:cBhvr>
                                      <p:to>
                                        <p:strVal val="visible"/>
                                      </p:to>
                                    </p:set>
                                    <p:animEffect transition="in" filter="slide(fromLeft)">
                                      <p:cBhvr additive="base">
                                        <p:cTn id="20" dur="500" fill="hold"/>
                                        <p:tgtEl>
                                          <p:spTgt spid="2198"/>
                                        </p:tgtEl>
                                      </p:cBhvr>
                                    </p:animEffect>
                                  </p:childTnLst>
                                </p:cTn>
                              </p:par>
                              <p:par>
                                <p:cTn id="21" presetID="12" presetClass="entr" presetSubtype="8" dur="500" fill="hold" grpId="2" nodeType="withEffect">
                                  <p:stCondLst>
                                    <p:cond delay="0"/>
                                  </p:stCondLst>
                                  <p:childTnLst>
                                    <p:set>
                                      <p:cBhvr additive="base">
                                        <p:cTn id="22" dur="1" fill="hold">
                                          <p:stCondLst>
                                            <p:cond delay="0"/>
                                          </p:stCondLst>
                                        </p:cTn>
                                        <p:tgtEl>
                                          <p:spTgt spid="2199"/>
                                        </p:tgtEl>
                                        <p:attrNameLst>
                                          <p:attrName>style.visibility</p:attrName>
                                        </p:attrNameLst>
                                      </p:cBhvr>
                                      <p:to>
                                        <p:strVal val="visible"/>
                                      </p:to>
                                    </p:set>
                                    <p:animEffect transition="in" filter="slide(fromLeft)">
                                      <p:cBhvr additive="base">
                                        <p:cTn id="23" dur="500" fill="hold"/>
                                        <p:tgtEl>
                                          <p:spTgt spid="2199"/>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12" presetClass="entr" presetSubtype="8" dur="500" fill="hold" grpId="4" nodeType="clickEffect">
                                  <p:stCondLst>
                                    <p:cond delay="0"/>
                                  </p:stCondLst>
                                  <p:childTnLst>
                                    <p:set>
                                      <p:cBhvr additive="base">
                                        <p:cTn id="27" dur="1" fill="hold">
                                          <p:stCondLst>
                                            <p:cond delay="0"/>
                                          </p:stCondLst>
                                        </p:cTn>
                                        <p:tgtEl>
                                          <p:spTgt spid="2201"/>
                                        </p:tgtEl>
                                        <p:attrNameLst>
                                          <p:attrName>style.visibility</p:attrName>
                                        </p:attrNameLst>
                                      </p:cBhvr>
                                      <p:to>
                                        <p:strVal val="visible"/>
                                      </p:to>
                                    </p:set>
                                    <p:animEffect transition="in" filter="slide(fromLeft)">
                                      <p:cBhvr additive="base">
                                        <p:cTn id="28" dur="500" fill="hold"/>
                                        <p:tgtEl>
                                          <p:spTgt spid="2201"/>
                                        </p:tgtEl>
                                      </p:cBhvr>
                                    </p:animEffect>
                                  </p:childTnLst>
                                </p:cTn>
                              </p:par>
                              <p:par>
                                <p:cTn id="29" presetID="12" presetClass="entr" presetSubtype="8" dur="500" fill="hold" grpId="3" nodeType="withEffect">
                                  <p:stCondLst>
                                    <p:cond delay="0"/>
                                  </p:stCondLst>
                                  <p:childTnLst>
                                    <p:set>
                                      <p:cBhvr additive="base">
                                        <p:cTn id="30" dur="1" fill="hold">
                                          <p:stCondLst>
                                            <p:cond delay="0"/>
                                          </p:stCondLst>
                                        </p:cTn>
                                        <p:tgtEl>
                                          <p:spTgt spid="2200"/>
                                        </p:tgtEl>
                                        <p:attrNameLst>
                                          <p:attrName>style.visibility</p:attrName>
                                        </p:attrNameLst>
                                      </p:cBhvr>
                                      <p:to>
                                        <p:strVal val="visible"/>
                                      </p:to>
                                    </p:set>
                                    <p:animEffect transition="in" filter="slide(fromLeft)">
                                      <p:cBhvr additive="base">
                                        <p:cTn id="31" dur="500" fill="hold"/>
                                        <p:tgtEl>
                                          <p:spTgt spid="2200"/>
                                        </p:tgtEl>
                                      </p:cBhvr>
                                    </p:animEffect>
                                  </p:childTnLst>
                                </p:cTn>
                              </p:par>
                            </p:childTnLst>
                          </p:cTn>
                        </p:par>
                      </p:childTnLst>
                    </p:cTn>
                  </p:par>
                  <p:par>
                    <p:cTn id="32" fill="hold" nodeType="clickPar">
                      <p:stCondLst>
                        <p:cond delay="indefinite"/>
                      </p:stCondLst>
                      <p:childTnLst>
                        <p:par>
                          <p:cTn id="33" fill="hold">
                            <p:stCondLst>
                              <p:cond delay="0"/>
                            </p:stCondLst>
                            <p:childTnLst>
                              <p:par>
                                <p:cTn id="34" presetID="12" presetClass="entr" presetSubtype="8" dur="500" fill="hold" grpId="5" nodeType="clickEffect">
                                  <p:stCondLst>
                                    <p:cond delay="0"/>
                                  </p:stCondLst>
                                  <p:childTnLst>
                                    <p:set>
                                      <p:cBhvr additive="base">
                                        <p:cTn id="35" dur="1" fill="hold">
                                          <p:stCondLst>
                                            <p:cond delay="0"/>
                                          </p:stCondLst>
                                        </p:cTn>
                                        <p:tgtEl>
                                          <p:spTgt spid="2202"/>
                                        </p:tgtEl>
                                        <p:attrNameLst>
                                          <p:attrName>style.visibility</p:attrName>
                                        </p:attrNameLst>
                                      </p:cBhvr>
                                      <p:to>
                                        <p:strVal val="visible"/>
                                      </p:to>
                                    </p:set>
                                    <p:animEffect transition="in" filter="slide(fromLeft)">
                                      <p:cBhvr additive="base">
                                        <p:cTn id="36" dur="500" fill="hold"/>
                                        <p:tgtEl>
                                          <p:spTgt spid="2202"/>
                                        </p:tgtEl>
                                      </p:cBhvr>
                                    </p:animEffect>
                                  </p:childTnLst>
                                </p:cTn>
                              </p:par>
                            </p:childTnLst>
                          </p:cTn>
                        </p:par>
                      </p:childTnLst>
                    </p:cTn>
                  </p:par>
                  <p:par>
                    <p:cTn id="37" fill="hold" nodeType="clickPar">
                      <p:stCondLst>
                        <p:cond delay="indefinite"/>
                      </p:stCondLst>
                      <p:childTnLst>
                        <p:par>
                          <p:cTn id="38" fill="hold">
                            <p:stCondLst>
                              <p:cond delay="0"/>
                            </p:stCondLst>
                            <p:childTnLst>
                              <p:par>
                                <p:cTn id="39" presetID="12" presetClass="entr" presetSubtype="8" dur="500" fill="hold" grpId="6" nodeType="clickEffect">
                                  <p:stCondLst>
                                    <p:cond delay="0"/>
                                  </p:stCondLst>
                                  <p:childTnLst>
                                    <p:set>
                                      <p:cBhvr additive="base">
                                        <p:cTn id="40" dur="1" fill="hold">
                                          <p:stCondLst>
                                            <p:cond delay="0"/>
                                          </p:stCondLst>
                                        </p:cTn>
                                        <p:tgtEl>
                                          <p:spTgt spid="2203"/>
                                        </p:tgtEl>
                                        <p:attrNameLst>
                                          <p:attrName>style.visibility</p:attrName>
                                        </p:attrNameLst>
                                      </p:cBhvr>
                                      <p:to>
                                        <p:strVal val="visible"/>
                                      </p:to>
                                    </p:set>
                                    <p:animEffect transition="in" filter="slide(fromLeft)">
                                      <p:cBhvr additive="base">
                                        <p:cTn id="41" dur="500" fill="hold"/>
                                        <p:tgtEl>
                                          <p:spTgt spid="2203"/>
                                        </p:tgtEl>
                                      </p:cBhvr>
                                    </p:animEffect>
                                  </p:childTnLst>
                                </p:cTn>
                              </p:par>
                              <p:par>
                                <p:cTn id="42" presetID="12" presetClass="entr" presetSubtype="8" dur="500" fill="hold" grpId="7" nodeType="withEffect">
                                  <p:stCondLst>
                                    <p:cond delay="0"/>
                                  </p:stCondLst>
                                  <p:childTnLst>
                                    <p:set>
                                      <p:cBhvr additive="base">
                                        <p:cTn id="43" dur="1" fill="hold">
                                          <p:stCondLst>
                                            <p:cond delay="0"/>
                                          </p:stCondLst>
                                        </p:cTn>
                                        <p:tgtEl>
                                          <p:spTgt spid="2204"/>
                                        </p:tgtEl>
                                        <p:attrNameLst>
                                          <p:attrName>style.visibility</p:attrName>
                                        </p:attrNameLst>
                                      </p:cBhvr>
                                      <p:to>
                                        <p:strVal val="visible"/>
                                      </p:to>
                                    </p:set>
                                    <p:animEffect transition="in" filter="slide(fromLeft)">
                                      <p:cBhvr additive="base">
                                        <p:cTn id="44" dur="500" fill="hold"/>
                                        <p:tgtEl>
                                          <p:spTgt spid="22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96" grpId="0"/>
      <p:bldP spid="2197" grpId="1"/>
      <p:bldP spid="2199" grpId="2"/>
      <p:bldP spid="2200" grpId="3"/>
      <p:bldP spid="2201" grpId="4"/>
      <p:bldP spid="2202" grpId="5"/>
      <p:bldP spid="2203" grpId="6"/>
      <p:bldP spid="2204" grpId="7"/>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11</a:t>
            </a:fld>
            <a:endParaRPr lang="zh-CN" altLang="en-US" sz="1400" u="none">
              <a:solidFill>
                <a:schemeClr val="tx1"/>
              </a:solidFill>
              <a:latin typeface="Comic Sans MS"/>
              <a:ea typeface="宋体" panose="02010600030101010101" pitchFamily="2" charset="-122"/>
            </a:endParaRPr>
          </a:p>
        </p:txBody>
      </p:sp>
      <p:sp>
        <p:nvSpPr>
          <p:cNvPr id="2207" name="文本框 16387"/>
          <p:cNvSpPr/>
          <p:nvPr/>
        </p:nvSpPr>
        <p:spPr>
          <a:xfrm>
            <a:off x="539750" y="260350"/>
            <a:ext cx="7432675" cy="55530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marL="342900" indent="-342900">
              <a:spcBef>
                <a:spcPct val="50000"/>
              </a:spcBef>
              <a:buNone/>
            </a:pPr>
            <a:r>
              <a:rPr lang="zh-CN" altLang="en-US" sz="2800" b="1">
                <a:solidFill>
                  <a:schemeClr val="tx2"/>
                </a:solidFill>
                <a:latin typeface="Comic Sans MS" panose="030f0702030302020204" pitchFamily="66" charset="0"/>
                <a:ea typeface="新宋体" panose="02010609030101010101" charset="-122"/>
              </a:rPr>
              <a:t>不定冠词的用法：</a:t>
            </a:r>
            <a:endParaRPr lang="zh-CN" altLang="en-US" sz="2800" b="1">
              <a:solidFill>
                <a:schemeClr val="tx2"/>
              </a:solidFill>
              <a:latin typeface="Comic Sans MS" panose="030f0702030302020204" pitchFamily="66" charset="0"/>
              <a:ea typeface="新宋体" panose="02010609030101010101" charset="-122"/>
            </a:endParaRPr>
          </a:p>
          <a:p>
            <a:pPr marL="342900" indent="-342900">
              <a:spcBef>
                <a:spcPct val="50000"/>
              </a:spcBef>
              <a:buChar char="•"/>
            </a:pPr>
            <a:r>
              <a:rPr lang="zh-CN" altLang="en-US" sz="2000" b="1">
                <a:latin typeface="Comic Sans MS" panose="030f0702030302020204" pitchFamily="66" charset="0"/>
                <a:ea typeface="新宋体" panose="02010609030101010101" charset="-122"/>
              </a:rPr>
              <a:t>表示“一”，“任何一个”或“不管哪一个”的意思。</a:t>
            </a:r>
            <a:endParaRPr lang="zh-CN" altLang="en-US" sz="2000" b="1">
              <a:latin typeface="Comic Sans MS" panose="030f0702030302020204" pitchFamily="66" charset="0"/>
              <a:ea typeface="新宋体" panose="02010609030101010101" charset="-122"/>
            </a:endParaRPr>
          </a:p>
          <a:p>
            <a:pPr marL="342900" indent="-342900">
              <a:spcBef>
                <a:spcPct val="50000"/>
              </a:spcBef>
            </a:pPr>
            <a:r>
              <a:rPr lang="zh-CN" altLang="en-US" sz="2000" b="1">
                <a:latin typeface="Comic Sans MS" panose="030f0702030302020204" pitchFamily="66" charset="0"/>
                <a:ea typeface="新宋体" panose="02010609030101010101" charset="-122"/>
              </a:rPr>
              <a:t>    </a:t>
            </a:r>
            <a:r>
              <a:rPr lang="en-US" altLang="zh-CN" sz="2000" b="1">
                <a:latin typeface="Comic Sans MS" panose="030f0702030302020204" pitchFamily="66" charset="0"/>
                <a:ea typeface="新宋体" panose="02010609030101010101" charset="-122"/>
              </a:rPr>
              <a:t>I have a sister and two brothers.</a:t>
            </a:r>
            <a:endParaRPr lang="en-US" altLang="zh-CN" sz="2000" b="1">
              <a:latin typeface="Comic Sans MS" panose="030f0702030302020204" pitchFamily="66" charset="0"/>
              <a:ea typeface="新宋体" panose="02010609030101010101" charset="-122"/>
            </a:endParaRPr>
          </a:p>
          <a:p>
            <a:pPr marL="342900" indent="-342900">
              <a:spcBef>
                <a:spcPct val="50000"/>
              </a:spcBef>
            </a:pPr>
            <a:r>
              <a:rPr lang="en-US" altLang="zh-CN" sz="2000" b="1">
                <a:latin typeface="Comic Sans MS" panose="030f0702030302020204" pitchFamily="66" charset="0"/>
                <a:ea typeface="新宋体" panose="02010609030101010101" charset="-122"/>
              </a:rPr>
              <a:t>2. </a:t>
            </a:r>
            <a:r>
              <a:rPr lang="zh-CN" altLang="en-US" sz="2000" b="1">
                <a:latin typeface="Comic Sans MS" panose="030f0702030302020204" pitchFamily="66" charset="0"/>
                <a:ea typeface="新宋体" panose="02010609030101010101" charset="-122"/>
              </a:rPr>
              <a:t>在某些度量表示法中：</a:t>
            </a:r>
            <a:endParaRPr lang="zh-CN" altLang="en-US" sz="2000" b="1">
              <a:latin typeface="Comic Sans MS" panose="030f0702030302020204" pitchFamily="66" charset="0"/>
              <a:ea typeface="新宋体" panose="02010609030101010101" charset="-122"/>
            </a:endParaRPr>
          </a:p>
          <a:p>
            <a:pPr marL="342900" indent="-342900">
              <a:spcBef>
                <a:spcPct val="50000"/>
              </a:spcBef>
            </a:pPr>
            <a:r>
              <a:rPr lang="zh-CN" altLang="en-US" sz="2000" b="1">
                <a:latin typeface="Comic Sans MS" panose="030f0702030302020204" pitchFamily="66" charset="0"/>
                <a:ea typeface="新宋体" panose="02010609030101010101" charset="-122"/>
              </a:rPr>
              <a:t>    </a:t>
            </a:r>
            <a:r>
              <a:rPr lang="en-US" altLang="zh-CN" sz="2000" b="1">
                <a:latin typeface="Comic Sans MS" panose="030f0702030302020204" pitchFamily="66" charset="0"/>
                <a:ea typeface="新宋体" panose="02010609030101010101" charset="-122"/>
              </a:rPr>
              <a:t>We have PE lessons three times a week.</a:t>
            </a:r>
            <a:endParaRPr lang="en-US" altLang="zh-CN" sz="2000" b="1">
              <a:latin typeface="Comic Sans MS" panose="030f0702030302020204" pitchFamily="66" charset="0"/>
              <a:ea typeface="新宋体" panose="02010609030101010101" charset="-122"/>
            </a:endParaRPr>
          </a:p>
          <a:p>
            <a:pPr marL="342900" indent="-342900">
              <a:spcBef>
                <a:spcPct val="50000"/>
              </a:spcBef>
            </a:pPr>
            <a:r>
              <a:rPr lang="en-US" altLang="zh-CN" sz="2000" b="1">
                <a:latin typeface="Comic Sans MS" panose="030f0702030302020204" pitchFamily="66" charset="0"/>
                <a:ea typeface="新宋体" panose="02010609030101010101" charset="-122"/>
              </a:rPr>
              <a:t>3. </a:t>
            </a:r>
            <a:r>
              <a:rPr lang="zh-CN" altLang="en-US" sz="2000" b="1">
                <a:latin typeface="Comic Sans MS" panose="030f0702030302020204" pitchFamily="66" charset="0"/>
                <a:ea typeface="新宋体" panose="02010609030101010101" charset="-122"/>
              </a:rPr>
              <a:t>用在单数的表语名词前，以表示职业、行业、宗教、等级等。</a:t>
            </a:r>
            <a:endParaRPr lang="zh-CN" altLang="en-US" sz="2000" b="1">
              <a:latin typeface="Comic Sans MS" panose="030f0702030302020204" pitchFamily="66" charset="0"/>
              <a:ea typeface="新宋体" panose="02010609030101010101" charset="-122"/>
            </a:endParaRPr>
          </a:p>
          <a:p>
            <a:pPr marL="342900" indent="-342900">
              <a:spcBef>
                <a:spcPct val="50000"/>
              </a:spcBef>
            </a:pPr>
            <a:r>
              <a:rPr lang="zh-CN" altLang="en-US" sz="2000" b="1">
                <a:latin typeface="Comic Sans MS" panose="030f0702030302020204" pitchFamily="66" charset="0"/>
                <a:ea typeface="新宋体" panose="02010609030101010101" charset="-122"/>
              </a:rPr>
              <a:t>    </a:t>
            </a:r>
            <a:r>
              <a:rPr lang="en-US" altLang="zh-CN" sz="2000" b="1">
                <a:latin typeface="Comic Sans MS" panose="030f0702030302020204" pitchFamily="66" charset="0"/>
                <a:ea typeface="新宋体" panose="02010609030101010101" charset="-122"/>
              </a:rPr>
              <a:t>George wants to be an engineer.</a:t>
            </a:r>
            <a:endParaRPr lang="en-US" altLang="zh-CN" sz="2000" b="1">
              <a:latin typeface="Comic Sans MS" panose="030f0702030302020204" pitchFamily="66" charset="0"/>
              <a:ea typeface="新宋体" panose="02010609030101010101" charset="-122"/>
            </a:endParaRPr>
          </a:p>
          <a:p>
            <a:pPr marL="342900" indent="-342900">
              <a:spcBef>
                <a:spcPct val="50000"/>
              </a:spcBef>
            </a:pPr>
            <a:r>
              <a:rPr lang="en-US" altLang="zh-CN" sz="2000" b="1">
                <a:latin typeface="Comic Sans MS" panose="030f0702030302020204" pitchFamily="66" charset="0"/>
                <a:ea typeface="新宋体" panose="02010609030101010101" charset="-122"/>
              </a:rPr>
              <a:t>4. </a:t>
            </a:r>
            <a:r>
              <a:rPr lang="zh-CN" altLang="en-US" sz="2000" b="1">
                <a:latin typeface="Comic Sans MS" panose="030f0702030302020204" pitchFamily="66" charset="0"/>
                <a:ea typeface="新宋体" panose="02010609030101010101" charset="-122"/>
              </a:rPr>
              <a:t>在以</a:t>
            </a:r>
            <a:r>
              <a:rPr lang="en-US" altLang="zh-CN" sz="2000" b="1">
                <a:latin typeface="Comic Sans MS" panose="030f0702030302020204" pitchFamily="66" charset="0"/>
                <a:ea typeface="新宋体" panose="02010609030101010101" charset="-122"/>
              </a:rPr>
              <a:t>what</a:t>
            </a:r>
            <a:r>
              <a:rPr lang="zh-CN" altLang="en-US" sz="2000" b="1">
                <a:latin typeface="Comic Sans MS" panose="030f0702030302020204" pitchFamily="66" charset="0"/>
                <a:ea typeface="新宋体" panose="02010609030101010101" charset="-122"/>
              </a:rPr>
              <a:t>引导的感叹句中，单数的可数名词前。</a:t>
            </a:r>
            <a:endParaRPr lang="zh-CN" altLang="en-US" sz="2000" b="1">
              <a:latin typeface="Comic Sans MS" panose="030f0702030302020204" pitchFamily="66" charset="0"/>
              <a:ea typeface="新宋体" panose="02010609030101010101" charset="-122"/>
            </a:endParaRPr>
          </a:p>
          <a:p>
            <a:pPr marL="342900" indent="-342900">
              <a:spcBef>
                <a:spcPct val="50000"/>
              </a:spcBef>
            </a:pPr>
            <a:r>
              <a:rPr lang="zh-CN" altLang="en-US" sz="2000" b="1">
                <a:latin typeface="Comic Sans MS" panose="030f0702030302020204" pitchFamily="66" charset="0"/>
                <a:ea typeface="新宋体" panose="02010609030101010101" charset="-122"/>
              </a:rPr>
              <a:t>    </a:t>
            </a:r>
            <a:r>
              <a:rPr lang="en-US" altLang="zh-CN" sz="2000" b="1">
                <a:latin typeface="Comic Sans MS" panose="030f0702030302020204" pitchFamily="66" charset="0"/>
                <a:ea typeface="新宋体" panose="02010609030101010101" charset="-122"/>
              </a:rPr>
              <a:t>What a pretty girl!</a:t>
            </a:r>
            <a:endParaRPr lang="en-US" altLang="zh-CN" sz="2000" b="1">
              <a:latin typeface="Comic Sans MS" panose="030f0702030302020204" pitchFamily="66" charset="0"/>
              <a:ea typeface="新宋体" panose="02010609030101010101" charset="-122"/>
            </a:endParaRPr>
          </a:p>
          <a:p>
            <a:pPr marL="342900" indent="-342900">
              <a:spcBef>
                <a:spcPct val="50000"/>
              </a:spcBef>
            </a:pPr>
            <a:r>
              <a:rPr lang="en-US" altLang="zh-CN" sz="2000" b="1">
                <a:latin typeface="Comic Sans MS" panose="030f0702030302020204" pitchFamily="66" charset="0"/>
                <a:ea typeface="新宋体" panose="02010609030101010101" charset="-122"/>
              </a:rPr>
              <a:t>5. </a:t>
            </a:r>
            <a:r>
              <a:rPr lang="zh-CN" altLang="en-US" sz="2000" b="1">
                <a:latin typeface="Comic Sans MS" panose="030f0702030302020204" pitchFamily="66" charset="0"/>
                <a:ea typeface="新宋体" panose="02010609030101010101" charset="-122"/>
              </a:rPr>
              <a:t>一些常用短语中。</a:t>
            </a:r>
            <a:endParaRPr lang="zh-CN" altLang="en-US" sz="2000" b="1">
              <a:latin typeface="Comic Sans MS" panose="030f0702030302020204" pitchFamily="66" charset="0"/>
              <a:ea typeface="新宋体" panose="02010609030101010101" charset="-122"/>
            </a:endParaRPr>
          </a:p>
          <a:p>
            <a:pPr marL="342900" indent="-342900">
              <a:spcBef>
                <a:spcPct val="50000"/>
              </a:spcBef>
            </a:pPr>
            <a:r>
              <a:rPr lang="zh-CN" altLang="en-US" sz="2000" b="1">
                <a:latin typeface="Comic Sans MS" panose="030f0702030302020204" pitchFamily="66" charset="0"/>
                <a:ea typeface="新宋体" panose="02010609030101010101" charset="-122"/>
              </a:rPr>
              <a:t>   </a:t>
            </a:r>
            <a:r>
              <a:rPr lang="en-US" altLang="zh-CN" sz="2000" b="1">
                <a:latin typeface="Comic Sans MS" panose="030f0702030302020204" pitchFamily="66" charset="0"/>
                <a:ea typeface="新宋体" panose="02010609030101010101" charset="-122"/>
              </a:rPr>
              <a:t>have a good time, half an hour, have a headache</a:t>
            </a:r>
            <a:r>
              <a:rPr lang="en-US" altLang="zh-CN" sz="2000" b="1">
                <a:latin typeface="Arial" pitchFamily="34" charset="0"/>
                <a:ea typeface="新宋体" panose="02010609030101010101" charset="-122"/>
              </a:rPr>
              <a:t>…</a:t>
            </a:r>
            <a:r>
              <a:rPr lang="en-US" altLang="zh-CN" sz="2000" b="1">
                <a:latin typeface="Comic Sans MS" panose="030f0702030302020204" pitchFamily="66" charset="0"/>
                <a:ea typeface="新宋体" panose="02010609030101010101" charset="-122"/>
              </a:rPr>
              <a:t>.</a:t>
            </a:r>
            <a:endParaRPr lang="en-US" altLang="zh-CN" sz="2000" b="1">
              <a:latin typeface="Comic Sans MS" panose="030f0702030302020204" pitchFamily="66" charset="0"/>
              <a:ea typeface="新宋体" panose="02010609030101010101" charset="-122"/>
            </a:endParaRPr>
          </a:p>
          <a:p>
            <a:pPr marL="342900" indent="-342900">
              <a:spcBef>
                <a:spcPct val="50000"/>
              </a:spcBef>
              <a:buNone/>
            </a:pPr>
            <a:endParaRPr lang="en-US" altLang="zh-CN" sz="2000" b="1">
              <a:latin typeface="Comic Sans MS" panose="030f0702030302020204" pitchFamily="66" charset="0"/>
              <a:ea typeface="新宋体" panose="02010609030101010101"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12</a:t>
            </a:fld>
            <a:endParaRPr lang="zh-CN" altLang="en-US" sz="1400" u="none">
              <a:solidFill>
                <a:schemeClr val="tx1"/>
              </a:solidFill>
              <a:latin typeface="Comic Sans MS"/>
              <a:ea typeface="宋体" panose="02010600030101010101" pitchFamily="2" charset="-122"/>
            </a:endParaRPr>
          </a:p>
        </p:txBody>
      </p:sp>
      <p:sp>
        <p:nvSpPr>
          <p:cNvPr id="2210" name="文本框 17411"/>
          <p:cNvSpPr/>
          <p:nvPr/>
        </p:nvSpPr>
        <p:spPr>
          <a:xfrm>
            <a:off x="684213" y="260350"/>
            <a:ext cx="7069137" cy="58578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marL="342900" indent="-342900">
              <a:spcBef>
                <a:spcPct val="50000"/>
              </a:spcBef>
              <a:buNone/>
            </a:pPr>
            <a:r>
              <a:rPr lang="zh-CN" altLang="en-US" sz="2800" b="1">
                <a:solidFill>
                  <a:schemeClr val="tx2"/>
                </a:solidFill>
                <a:latin typeface="Comic Sans MS" panose="030f0702030302020204" pitchFamily="66" charset="0"/>
                <a:ea typeface="新宋体" panose="02010609030101010101" charset="-122"/>
              </a:rPr>
              <a:t>定冠词的用法：</a:t>
            </a:r>
            <a:endParaRPr lang="zh-CN" altLang="en-US" sz="2800" b="1">
              <a:solidFill>
                <a:schemeClr val="tx2"/>
              </a:solidFill>
              <a:latin typeface="Comic Sans MS" panose="030f0702030302020204" pitchFamily="66" charset="0"/>
              <a:ea typeface="新宋体" panose="02010609030101010101" charset="-122"/>
            </a:endParaRPr>
          </a:p>
          <a:p>
            <a:pPr marL="342900" indent="-342900">
              <a:spcBef>
                <a:spcPct val="50000"/>
              </a:spcBef>
              <a:buChar char="•"/>
            </a:pPr>
            <a:r>
              <a:rPr lang="zh-CN" altLang="en-US" sz="2000" b="1">
                <a:latin typeface="Comic Sans MS" panose="030f0702030302020204" pitchFamily="66" charset="0"/>
                <a:ea typeface="新宋体" panose="02010609030101010101" charset="-122"/>
              </a:rPr>
              <a:t>用来表示“独一无二”的意思。</a:t>
            </a:r>
            <a:endParaRPr lang="zh-CN" altLang="en-US" sz="2000" b="1">
              <a:latin typeface="Comic Sans MS" panose="030f0702030302020204" pitchFamily="66" charset="0"/>
              <a:ea typeface="新宋体" panose="02010609030101010101" charset="-122"/>
            </a:endParaRPr>
          </a:p>
          <a:p>
            <a:pPr marL="342900" indent="-342900">
              <a:spcBef>
                <a:spcPct val="50000"/>
              </a:spcBef>
            </a:pPr>
            <a:r>
              <a:rPr lang="zh-CN" altLang="en-US" sz="2000" b="1">
                <a:latin typeface="Comic Sans MS" panose="030f0702030302020204" pitchFamily="66" charset="0"/>
                <a:ea typeface="新宋体" panose="02010609030101010101" charset="-122"/>
              </a:rPr>
              <a:t>    </a:t>
            </a:r>
            <a:r>
              <a:rPr lang="en-US" altLang="zh-CN" sz="2000" b="1">
                <a:latin typeface="Comic Sans MS" panose="030f0702030302020204" pitchFamily="66" charset="0"/>
                <a:ea typeface="新宋体" panose="02010609030101010101" charset="-122"/>
              </a:rPr>
              <a:t>The sun rises in the east and sets in the west.</a:t>
            </a:r>
            <a:endParaRPr lang="en-US" altLang="zh-CN" sz="2000" b="1">
              <a:latin typeface="Comic Sans MS" panose="030f0702030302020204" pitchFamily="66" charset="0"/>
              <a:ea typeface="新宋体" panose="02010609030101010101" charset="-122"/>
            </a:endParaRPr>
          </a:p>
          <a:p>
            <a:pPr marL="342900" indent="-342900">
              <a:spcBef>
                <a:spcPct val="50000"/>
              </a:spcBef>
            </a:pPr>
            <a:r>
              <a:rPr lang="en-US" altLang="zh-CN" sz="2000" b="1">
                <a:latin typeface="Comic Sans MS" panose="030f0702030302020204" pitchFamily="66" charset="0"/>
                <a:ea typeface="新宋体" panose="02010609030101010101" charset="-122"/>
              </a:rPr>
              <a:t>2. </a:t>
            </a:r>
            <a:r>
              <a:rPr lang="zh-CN" altLang="en-US" sz="2000" b="1">
                <a:latin typeface="Comic Sans MS" panose="030f0702030302020204" pitchFamily="66" charset="0"/>
                <a:ea typeface="新宋体" panose="02010609030101010101" charset="-122"/>
              </a:rPr>
              <a:t>表示“说话的人刚刚提到过的人或事物”。</a:t>
            </a:r>
            <a:endParaRPr lang="zh-CN" altLang="en-US" sz="2000" b="1">
              <a:latin typeface="Comic Sans MS" panose="030f0702030302020204" pitchFamily="66" charset="0"/>
              <a:ea typeface="新宋体" panose="02010609030101010101" charset="-122"/>
            </a:endParaRPr>
          </a:p>
          <a:p>
            <a:pPr marL="342900" indent="-342900">
              <a:spcBef>
                <a:spcPct val="50000"/>
              </a:spcBef>
            </a:pPr>
            <a:r>
              <a:rPr lang="zh-CN" altLang="en-US" sz="2000" b="1">
                <a:latin typeface="Comic Sans MS" panose="030f0702030302020204" pitchFamily="66" charset="0"/>
                <a:ea typeface="新宋体" panose="02010609030101010101" charset="-122"/>
              </a:rPr>
              <a:t>    </a:t>
            </a:r>
            <a:r>
              <a:rPr lang="en-US" altLang="zh-CN" sz="2000" b="1">
                <a:latin typeface="Comic Sans MS" panose="030f0702030302020204" pitchFamily="66" charset="0"/>
                <a:ea typeface="新宋体" panose="02010609030101010101" charset="-122"/>
              </a:rPr>
              <a:t>There is a boat in the river. The boat is made of wood.</a:t>
            </a:r>
            <a:endParaRPr lang="en-US" altLang="zh-CN" sz="2000" b="1">
              <a:latin typeface="Comic Sans MS" panose="030f0702030302020204" pitchFamily="66" charset="0"/>
              <a:ea typeface="新宋体" panose="02010609030101010101" charset="-122"/>
            </a:endParaRPr>
          </a:p>
          <a:p>
            <a:pPr marL="342900" indent="-342900">
              <a:spcBef>
                <a:spcPct val="50000"/>
              </a:spcBef>
            </a:pPr>
            <a:r>
              <a:rPr lang="en-US" altLang="zh-CN" sz="2000" b="1">
                <a:latin typeface="Comic Sans MS" panose="030f0702030302020204" pitchFamily="66" charset="0"/>
                <a:ea typeface="新宋体" panose="02010609030101010101" charset="-122"/>
              </a:rPr>
              <a:t>3. </a:t>
            </a:r>
            <a:r>
              <a:rPr lang="zh-CN" altLang="en-US" sz="2000" b="1">
                <a:latin typeface="Comic Sans MS" panose="030f0702030302020204" pitchFamily="66" charset="0"/>
                <a:ea typeface="新宋体" panose="02010609030101010101" charset="-122"/>
              </a:rPr>
              <a:t>用在后面跟有限定性介词短语的名词前。</a:t>
            </a:r>
            <a:endParaRPr lang="zh-CN" altLang="en-US" sz="2000" b="1">
              <a:latin typeface="Comic Sans MS" panose="030f0702030302020204" pitchFamily="66" charset="0"/>
              <a:ea typeface="新宋体" panose="02010609030101010101" charset="-122"/>
            </a:endParaRPr>
          </a:p>
          <a:p>
            <a:pPr marL="342900" indent="-342900">
              <a:spcBef>
                <a:spcPct val="50000"/>
              </a:spcBef>
            </a:pPr>
            <a:r>
              <a:rPr lang="zh-CN" altLang="en-US" sz="2000" b="1">
                <a:latin typeface="Comic Sans MS" panose="030f0702030302020204" pitchFamily="66" charset="0"/>
                <a:ea typeface="新宋体" panose="02010609030101010101" charset="-122"/>
              </a:rPr>
              <a:t>    </a:t>
            </a:r>
            <a:r>
              <a:rPr lang="en-US" altLang="zh-CN" sz="2000" b="1">
                <a:latin typeface="Comic Sans MS" panose="030f0702030302020204" pitchFamily="66" charset="0"/>
                <a:ea typeface="新宋体" panose="02010609030101010101" charset="-122"/>
              </a:rPr>
              <a:t>the letter from America, the fourteenth of April</a:t>
            </a:r>
            <a:endParaRPr lang="en-US" altLang="zh-CN" sz="2000" b="1">
              <a:latin typeface="Comic Sans MS" panose="030f0702030302020204" pitchFamily="66" charset="0"/>
              <a:ea typeface="新宋体" panose="02010609030101010101" charset="-122"/>
            </a:endParaRPr>
          </a:p>
          <a:p>
            <a:pPr marL="342900" indent="-342900">
              <a:spcBef>
                <a:spcPct val="50000"/>
              </a:spcBef>
            </a:pPr>
            <a:r>
              <a:rPr lang="en-US" altLang="zh-CN" sz="2000" b="1">
                <a:latin typeface="Comic Sans MS" panose="030f0702030302020204" pitchFamily="66" charset="0"/>
                <a:ea typeface="新宋体" panose="02010609030101010101" charset="-122"/>
              </a:rPr>
              <a:t>4. </a:t>
            </a:r>
            <a:r>
              <a:rPr lang="zh-CN" altLang="en-US" sz="2000" b="1">
                <a:latin typeface="Comic Sans MS" panose="030f0702030302020204" pitchFamily="66" charset="0"/>
                <a:ea typeface="新宋体" panose="02010609030101010101" charset="-122"/>
              </a:rPr>
              <a:t>用在泛指的乐器名词前。</a:t>
            </a:r>
            <a:endParaRPr lang="zh-CN" altLang="en-US" sz="2000" b="1">
              <a:latin typeface="Comic Sans MS" panose="030f0702030302020204" pitchFamily="66" charset="0"/>
              <a:ea typeface="新宋体" panose="02010609030101010101" charset="-122"/>
            </a:endParaRPr>
          </a:p>
          <a:p>
            <a:pPr marL="342900" indent="-342900">
              <a:spcBef>
                <a:spcPct val="50000"/>
              </a:spcBef>
            </a:pPr>
            <a:r>
              <a:rPr lang="zh-CN" altLang="en-US" sz="2000" b="1">
                <a:latin typeface="Comic Sans MS" panose="030f0702030302020204" pitchFamily="66" charset="0"/>
                <a:ea typeface="新宋体" panose="02010609030101010101" charset="-122"/>
              </a:rPr>
              <a:t>    </a:t>
            </a:r>
            <a:r>
              <a:rPr lang="en-US" altLang="zh-CN" sz="2000" b="1">
                <a:latin typeface="Comic Sans MS" panose="030f0702030302020204" pitchFamily="66" charset="0"/>
                <a:ea typeface="新宋体" panose="02010609030101010101" charset="-122"/>
              </a:rPr>
              <a:t>He plays the piano.</a:t>
            </a:r>
            <a:endParaRPr lang="en-US" altLang="zh-CN" sz="2000" b="1">
              <a:latin typeface="Comic Sans MS" panose="030f0702030302020204" pitchFamily="66" charset="0"/>
              <a:ea typeface="新宋体" panose="02010609030101010101" charset="-122"/>
            </a:endParaRPr>
          </a:p>
          <a:p>
            <a:pPr marL="342900" indent="-342900">
              <a:spcBef>
                <a:spcPct val="50000"/>
              </a:spcBef>
            </a:pPr>
            <a:r>
              <a:rPr lang="en-US" altLang="zh-CN" sz="2000" b="1">
                <a:latin typeface="Comic Sans MS" panose="030f0702030302020204" pitchFamily="66" charset="0"/>
                <a:ea typeface="新宋体" panose="02010609030101010101" charset="-122"/>
              </a:rPr>
              <a:t>5. </a:t>
            </a:r>
            <a:r>
              <a:rPr lang="zh-CN" altLang="en-US" sz="2000" b="1">
                <a:latin typeface="Comic Sans MS" panose="030f0702030302020204" pitchFamily="66" charset="0"/>
                <a:ea typeface="新宋体" panose="02010609030101010101" charset="-122"/>
              </a:rPr>
              <a:t>一些常用短语。</a:t>
            </a:r>
            <a:endParaRPr lang="zh-CN" altLang="en-US" sz="2000" b="1">
              <a:latin typeface="Comic Sans MS" panose="030f0702030302020204" pitchFamily="66" charset="0"/>
              <a:ea typeface="新宋体" panose="02010609030101010101" charset="-122"/>
            </a:endParaRPr>
          </a:p>
          <a:p>
            <a:pPr marL="342900" indent="-342900">
              <a:spcBef>
                <a:spcPct val="50000"/>
              </a:spcBef>
            </a:pPr>
            <a:r>
              <a:rPr lang="zh-CN" altLang="en-US" sz="2000" b="1">
                <a:latin typeface="Comic Sans MS" panose="030f0702030302020204" pitchFamily="66" charset="0"/>
                <a:ea typeface="新宋体" panose="02010609030101010101" charset="-122"/>
              </a:rPr>
              <a:t>    </a:t>
            </a:r>
            <a:r>
              <a:rPr lang="en-US" altLang="zh-CN" sz="2000" b="1">
                <a:latin typeface="Comic Sans MS" panose="030f0702030302020204" pitchFamily="66" charset="0"/>
                <a:ea typeface="新宋体" panose="02010609030101010101" charset="-122"/>
              </a:rPr>
              <a:t>by the way, in the morning, What’s the matter?</a:t>
            </a:r>
            <a:endParaRPr lang="en-US" altLang="zh-CN" sz="2000" b="1">
              <a:latin typeface="Comic Sans MS" panose="030f0702030302020204" pitchFamily="66" charset="0"/>
              <a:ea typeface="新宋体" panose="02010609030101010101" charset="-122"/>
            </a:endParaRPr>
          </a:p>
          <a:p>
            <a:pPr marL="342900" indent="-342900">
              <a:spcBef>
                <a:spcPct val="50000"/>
              </a:spcBef>
              <a:buNone/>
            </a:pPr>
            <a:endParaRPr lang="en-US" altLang="zh-CN" sz="2000" b="1">
              <a:latin typeface="Comic Sans MS" panose="030f0702030302020204" pitchFamily="66" charset="0"/>
              <a:ea typeface="新宋体" panose="02010609030101010101"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13</a:t>
            </a:fld>
            <a:endParaRPr lang="zh-CN" altLang="en-US" sz="1400" u="none">
              <a:solidFill>
                <a:schemeClr val="tx1"/>
              </a:solidFill>
              <a:latin typeface="Comic Sans MS"/>
              <a:ea typeface="宋体" panose="02010600030101010101" pitchFamily="2" charset="-122"/>
            </a:endParaRPr>
          </a:p>
        </p:txBody>
      </p:sp>
      <p:sp>
        <p:nvSpPr>
          <p:cNvPr id="2213" name="文本框 18435"/>
          <p:cNvSpPr/>
          <p:nvPr/>
        </p:nvSpPr>
        <p:spPr>
          <a:xfrm>
            <a:off x="250825" y="188913"/>
            <a:ext cx="7937500" cy="54006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marL="342900" indent="-342900">
              <a:spcBef>
                <a:spcPct val="50000"/>
              </a:spcBef>
              <a:buNone/>
            </a:pPr>
            <a:r>
              <a:rPr lang="zh-CN" altLang="en-US" sz="2800" b="1">
                <a:solidFill>
                  <a:schemeClr val="tx2"/>
                </a:solidFill>
                <a:latin typeface="Comic Sans MS" panose="030f0702030302020204" pitchFamily="66" charset="0"/>
                <a:ea typeface="新宋体" panose="02010609030101010101" charset="-122"/>
              </a:rPr>
              <a:t>零冠词的用法：</a:t>
            </a:r>
            <a:endParaRPr lang="zh-CN" altLang="en-US" sz="2800" b="1">
              <a:solidFill>
                <a:schemeClr val="tx2"/>
              </a:solidFill>
              <a:latin typeface="Comic Sans MS" panose="030f0702030302020204" pitchFamily="66" charset="0"/>
              <a:ea typeface="新宋体" panose="02010609030101010101" charset="-122"/>
            </a:endParaRPr>
          </a:p>
          <a:p>
            <a:pPr marL="342900" indent="-342900">
              <a:spcBef>
                <a:spcPct val="50000"/>
              </a:spcBef>
              <a:buChar char="•"/>
            </a:pPr>
            <a:r>
              <a:rPr lang="zh-CN" altLang="en-US" sz="2000" b="1">
                <a:latin typeface="Comic Sans MS" panose="030f0702030302020204" pitchFamily="66" charset="0"/>
                <a:ea typeface="新宋体" panose="02010609030101010101" charset="-122"/>
              </a:rPr>
              <a:t>泛指的抽象名词前。</a:t>
            </a:r>
            <a:r>
              <a:rPr lang="en-US" altLang="zh-CN" sz="2000" b="1">
                <a:latin typeface="Comic Sans MS" panose="030f0702030302020204" pitchFamily="66" charset="0"/>
                <a:ea typeface="新宋体" panose="02010609030101010101" charset="-122"/>
              </a:rPr>
              <a:t>Life is very hard for some people.</a:t>
            </a:r>
            <a:endParaRPr lang="en-US" altLang="zh-CN" sz="2000" b="1">
              <a:latin typeface="Comic Sans MS" panose="030f0702030302020204" pitchFamily="66" charset="0"/>
              <a:ea typeface="新宋体" panose="02010609030101010101" charset="-122"/>
            </a:endParaRPr>
          </a:p>
          <a:p>
            <a:pPr marL="342900" indent="-342900">
              <a:spcBef>
                <a:spcPct val="50000"/>
              </a:spcBef>
            </a:pPr>
            <a:r>
              <a:rPr lang="en-US" altLang="zh-CN" sz="2000" b="1">
                <a:latin typeface="Comic Sans MS" panose="030f0702030302020204" pitchFamily="66" charset="0"/>
                <a:ea typeface="新宋体" panose="02010609030101010101" charset="-122"/>
              </a:rPr>
              <a:t>2. </a:t>
            </a:r>
            <a:r>
              <a:rPr lang="zh-CN" altLang="en-US" sz="2000" b="1">
                <a:latin typeface="Comic Sans MS" panose="030f0702030302020204" pitchFamily="66" charset="0"/>
                <a:ea typeface="新宋体" panose="02010609030101010101" charset="-122"/>
              </a:rPr>
              <a:t>泛指的物质名词前。</a:t>
            </a:r>
            <a:r>
              <a:rPr lang="en-US" altLang="zh-CN" sz="2000" b="1">
                <a:latin typeface="Comic Sans MS" panose="030f0702030302020204" pitchFamily="66" charset="0"/>
                <a:ea typeface="新宋体" panose="02010609030101010101" charset="-122"/>
              </a:rPr>
              <a:t>Water is very useful.</a:t>
            </a:r>
            <a:endParaRPr lang="en-US" altLang="zh-CN" sz="2000" b="1">
              <a:latin typeface="Comic Sans MS" panose="030f0702030302020204" pitchFamily="66" charset="0"/>
              <a:ea typeface="新宋体" panose="02010609030101010101" charset="-122"/>
            </a:endParaRPr>
          </a:p>
          <a:p>
            <a:pPr marL="342900" indent="-342900">
              <a:spcBef>
                <a:spcPct val="50000"/>
              </a:spcBef>
            </a:pPr>
            <a:r>
              <a:rPr lang="en-US" altLang="zh-CN" sz="2000" b="1">
                <a:latin typeface="Comic Sans MS" panose="030f0702030302020204" pitchFamily="66" charset="0"/>
                <a:ea typeface="新宋体" panose="02010609030101010101" charset="-122"/>
              </a:rPr>
              <a:t>3. </a:t>
            </a:r>
            <a:r>
              <a:rPr lang="zh-CN" altLang="en-US" sz="2000" b="1">
                <a:latin typeface="Comic Sans MS" panose="030f0702030302020204" pitchFamily="66" charset="0"/>
                <a:ea typeface="新宋体" panose="02010609030101010101" charset="-122"/>
              </a:rPr>
              <a:t>泛指的复数名词前。</a:t>
            </a:r>
            <a:r>
              <a:rPr lang="en-US" altLang="zh-CN" sz="2000" b="1">
                <a:latin typeface="Comic Sans MS" panose="030f0702030302020204" pitchFamily="66" charset="0"/>
                <a:ea typeface="新宋体" panose="02010609030101010101" charset="-122"/>
              </a:rPr>
              <a:t>Books are my best friends.</a:t>
            </a:r>
            <a:endParaRPr lang="en-US" altLang="zh-CN" sz="2000" b="1">
              <a:latin typeface="Comic Sans MS" panose="030f0702030302020204" pitchFamily="66" charset="0"/>
              <a:ea typeface="新宋体" panose="02010609030101010101" charset="-122"/>
            </a:endParaRPr>
          </a:p>
          <a:p>
            <a:pPr marL="342900" indent="-342900">
              <a:spcBef>
                <a:spcPct val="50000"/>
              </a:spcBef>
            </a:pPr>
            <a:r>
              <a:rPr lang="en-US" altLang="zh-CN" sz="2000" b="1">
                <a:latin typeface="Comic Sans MS" panose="030f0702030302020204" pitchFamily="66" charset="0"/>
                <a:ea typeface="新宋体" panose="02010609030101010101" charset="-122"/>
              </a:rPr>
              <a:t>4. </a:t>
            </a:r>
            <a:r>
              <a:rPr lang="zh-CN" altLang="en-US" sz="2000" b="1">
                <a:latin typeface="Comic Sans MS" panose="030f0702030302020204" pitchFamily="66" charset="0"/>
                <a:ea typeface="新宋体" panose="02010609030101010101" charset="-122"/>
              </a:rPr>
              <a:t>泛指的“餐”名前。</a:t>
            </a:r>
            <a:r>
              <a:rPr lang="en-US" altLang="zh-CN" sz="2000" b="1">
                <a:latin typeface="Comic Sans MS" panose="030f0702030302020204" pitchFamily="66" charset="0"/>
                <a:ea typeface="新宋体" panose="02010609030101010101" charset="-122"/>
              </a:rPr>
              <a:t>Come to have dinner/breakfast with me.</a:t>
            </a:r>
            <a:endParaRPr lang="en-US" altLang="zh-CN" sz="2000" b="1">
              <a:latin typeface="Comic Sans MS" panose="030f0702030302020204" pitchFamily="66" charset="0"/>
              <a:ea typeface="新宋体" panose="02010609030101010101" charset="-122"/>
            </a:endParaRPr>
          </a:p>
          <a:p>
            <a:pPr marL="342900" indent="-342900">
              <a:spcBef>
                <a:spcPct val="50000"/>
              </a:spcBef>
            </a:pPr>
            <a:r>
              <a:rPr lang="en-US" altLang="zh-CN" sz="2000" b="1">
                <a:latin typeface="Comic Sans MS" panose="030f0702030302020204" pitchFamily="66" charset="0"/>
                <a:ea typeface="新宋体" panose="02010609030101010101" charset="-122"/>
              </a:rPr>
              <a:t>5. </a:t>
            </a:r>
            <a:r>
              <a:rPr lang="zh-CN" altLang="en-US" sz="2000" b="1">
                <a:latin typeface="Comic Sans MS" panose="030f0702030302020204" pitchFamily="66" charset="0"/>
                <a:ea typeface="新宋体" panose="02010609030101010101" charset="-122"/>
              </a:rPr>
              <a:t>大多数的专有名词前。</a:t>
            </a:r>
            <a:r>
              <a:rPr lang="en-US" altLang="zh-CN" sz="2000" b="1">
                <a:latin typeface="Comic Sans MS" panose="030f0702030302020204" pitchFamily="66" charset="0"/>
                <a:ea typeface="新宋体" panose="02010609030101010101" charset="-122"/>
              </a:rPr>
              <a:t>He comes from France.</a:t>
            </a:r>
            <a:endParaRPr lang="en-US" altLang="zh-CN" sz="2000" b="1">
              <a:latin typeface="Comic Sans MS" panose="030f0702030302020204" pitchFamily="66" charset="0"/>
              <a:ea typeface="新宋体" panose="02010609030101010101" charset="-122"/>
            </a:endParaRPr>
          </a:p>
          <a:p>
            <a:pPr marL="342900" indent="-342900">
              <a:spcBef>
                <a:spcPct val="50000"/>
              </a:spcBef>
            </a:pPr>
            <a:r>
              <a:rPr lang="en-US" altLang="zh-CN" sz="2000" b="1">
                <a:latin typeface="Comic Sans MS" panose="030f0702030302020204" pitchFamily="66" charset="0"/>
                <a:ea typeface="新宋体" panose="02010609030101010101" charset="-122"/>
              </a:rPr>
              <a:t>6. </a:t>
            </a:r>
            <a:r>
              <a:rPr lang="zh-CN" altLang="en-US" sz="2000" b="1">
                <a:latin typeface="Comic Sans MS" panose="030f0702030302020204" pitchFamily="66" charset="0"/>
                <a:ea typeface="新宋体" panose="02010609030101010101" charset="-122"/>
              </a:rPr>
              <a:t>语言的名词前。</a:t>
            </a:r>
            <a:r>
              <a:rPr lang="en-US" altLang="zh-CN" sz="2000" b="1">
                <a:latin typeface="Comic Sans MS" panose="030f0702030302020204" pitchFamily="66" charset="0"/>
                <a:ea typeface="新宋体" panose="02010609030101010101" charset="-122"/>
              </a:rPr>
              <a:t>She can speak French.</a:t>
            </a:r>
            <a:endParaRPr lang="en-US" altLang="zh-CN" sz="2000" b="1">
              <a:latin typeface="Comic Sans MS" panose="030f0702030302020204" pitchFamily="66" charset="0"/>
              <a:ea typeface="新宋体" panose="02010609030101010101" charset="-122"/>
            </a:endParaRPr>
          </a:p>
          <a:p>
            <a:pPr marL="342900" indent="-342900">
              <a:spcBef>
                <a:spcPct val="50000"/>
              </a:spcBef>
              <a:buChar char="•"/>
            </a:pPr>
            <a:r>
              <a:rPr lang="en-US" altLang="zh-CN" sz="2000" b="1">
                <a:latin typeface="Comic Sans MS" panose="030f0702030302020204" pitchFamily="66" charset="0"/>
                <a:ea typeface="新宋体" panose="02010609030101010101" charset="-122"/>
              </a:rPr>
              <a:t>7. </a:t>
            </a:r>
            <a:r>
              <a:rPr lang="zh-CN" altLang="en-US" sz="2000" b="1">
                <a:latin typeface="Comic Sans MS" panose="030f0702030302020204" pitchFamily="66" charset="0"/>
                <a:ea typeface="新宋体" panose="02010609030101010101" charset="-122"/>
              </a:rPr>
              <a:t>在季节和节日的名词前。</a:t>
            </a:r>
            <a:r>
              <a:rPr lang="en-US" altLang="zh-CN" sz="2000" b="1">
                <a:latin typeface="Comic Sans MS" panose="030f0702030302020204" pitchFamily="66" charset="0"/>
                <a:ea typeface="新宋体" panose="02010609030101010101" charset="-122"/>
              </a:rPr>
              <a:t>Winter is the best time for skating.</a:t>
            </a:r>
            <a:endParaRPr lang="en-US" altLang="zh-CN" sz="2000" b="1">
              <a:latin typeface="Comic Sans MS" panose="030f0702030302020204" pitchFamily="66" charset="0"/>
              <a:ea typeface="新宋体" panose="02010609030101010101" charset="-122"/>
            </a:endParaRPr>
          </a:p>
          <a:p>
            <a:pPr marL="342900" indent="-342900">
              <a:spcBef>
                <a:spcPct val="50000"/>
              </a:spcBef>
            </a:pPr>
            <a:r>
              <a:rPr lang="en-US" altLang="zh-CN" sz="2000" b="1">
                <a:latin typeface="Comic Sans MS" panose="030f0702030302020204" pitchFamily="66" charset="0"/>
                <a:ea typeface="新宋体" panose="02010609030101010101" charset="-122"/>
              </a:rPr>
              <a:t>8. </a:t>
            </a:r>
            <a:r>
              <a:rPr lang="zh-CN" altLang="en-US" sz="2000" b="1">
                <a:latin typeface="Comic Sans MS" panose="030f0702030302020204" pitchFamily="66" charset="0"/>
                <a:ea typeface="新宋体" panose="02010609030101010101" charset="-122"/>
              </a:rPr>
              <a:t>当名词前已有一些代词修饰时。</a:t>
            </a:r>
            <a:r>
              <a:rPr lang="en-US" altLang="zh-CN" sz="2000" b="1">
                <a:latin typeface="Comic Sans MS" panose="030f0702030302020204" pitchFamily="66" charset="0"/>
                <a:ea typeface="新宋体" panose="02010609030101010101" charset="-122"/>
              </a:rPr>
              <a:t>My brother is a soldier.</a:t>
            </a:r>
            <a:endParaRPr lang="en-US" altLang="zh-CN" sz="2000" b="1">
              <a:latin typeface="Comic Sans MS" panose="030f0702030302020204" pitchFamily="66" charset="0"/>
              <a:ea typeface="新宋体" panose="02010609030101010101" charset="-122"/>
            </a:endParaRPr>
          </a:p>
          <a:p>
            <a:pPr marL="342900" indent="-342900">
              <a:spcBef>
                <a:spcPct val="50000"/>
              </a:spcBef>
            </a:pPr>
            <a:r>
              <a:rPr lang="en-US" altLang="zh-CN" sz="2000" b="1">
                <a:latin typeface="Comic Sans MS" panose="030f0702030302020204" pitchFamily="66" charset="0"/>
                <a:ea typeface="新宋体" panose="02010609030101010101" charset="-122"/>
              </a:rPr>
              <a:t>9. </a:t>
            </a:r>
            <a:r>
              <a:rPr lang="zh-CN" altLang="en-US" sz="2000" b="1">
                <a:latin typeface="Comic Sans MS" panose="030f0702030302020204" pitchFamily="66" charset="0"/>
                <a:ea typeface="新宋体" panose="02010609030101010101" charset="-122"/>
              </a:rPr>
              <a:t>在体育项目的名词前。</a:t>
            </a:r>
            <a:r>
              <a:rPr lang="en-US" altLang="zh-CN" sz="2000" b="1">
                <a:latin typeface="Comic Sans MS" panose="030f0702030302020204" pitchFamily="66" charset="0"/>
                <a:ea typeface="新宋体" panose="02010609030101010101" charset="-122"/>
              </a:rPr>
              <a:t>play basketball</a:t>
            </a:r>
            <a:endParaRPr lang="en-US" altLang="zh-CN" sz="2000" b="1">
              <a:latin typeface="Comic Sans MS" panose="030f0702030302020204" pitchFamily="66" charset="0"/>
              <a:ea typeface="新宋体" panose="02010609030101010101" charset="-122"/>
            </a:endParaRPr>
          </a:p>
          <a:p>
            <a:pPr marL="342900" indent="-342900">
              <a:spcBef>
                <a:spcPct val="50000"/>
              </a:spcBef>
              <a:buNone/>
            </a:pPr>
            <a:r>
              <a:rPr lang="en-US" altLang="zh-CN" sz="2000" b="1">
                <a:latin typeface="Comic Sans MS" panose="030f0702030302020204" pitchFamily="66" charset="0"/>
                <a:ea typeface="新宋体" panose="02010609030101010101" charset="-122"/>
              </a:rPr>
              <a:t>10. </a:t>
            </a:r>
            <a:r>
              <a:rPr lang="zh-CN" altLang="en-US" sz="2000" b="1">
                <a:latin typeface="Comic Sans MS" panose="030f0702030302020204" pitchFamily="66" charset="0"/>
                <a:ea typeface="新宋体" panose="02010609030101010101" charset="-122"/>
              </a:rPr>
              <a:t>一些常用短语。  </a:t>
            </a:r>
            <a:r>
              <a:rPr lang="en-US" altLang="zh-CN" sz="2000" b="1">
                <a:latin typeface="Comic Sans MS" panose="030f0702030302020204" pitchFamily="66" charset="0"/>
                <a:ea typeface="新宋体" panose="02010609030101010101" charset="-122"/>
              </a:rPr>
              <a:t>at home, go to school, at night</a:t>
            </a:r>
            <a:endParaRPr lang="en-US" altLang="zh-CN" sz="2000" b="1">
              <a:latin typeface="Comic Sans MS" panose="030f0702030302020204" pitchFamily="66" charset="0"/>
              <a:ea typeface="新宋体" panose="02010609030101010101" charset="-12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14</a:t>
            </a:fld>
            <a:endParaRPr lang="zh-CN" altLang="en-US" sz="1400" u="none">
              <a:solidFill>
                <a:schemeClr val="tx1"/>
              </a:solidFill>
              <a:latin typeface="Comic Sans MS"/>
              <a:ea typeface="宋体" panose="02010600030101010101" pitchFamily="2" charset="-122"/>
            </a:endParaRPr>
          </a:p>
        </p:txBody>
      </p:sp>
      <p:pic>
        <p:nvPicPr>
          <p:cNvPr id="2216" name="图片 19460"/>
          <p:cNvPicPr>
            <a:picLocks noChangeAspect="1"/>
          </p:cNvPicPr>
          <p:nvPr/>
        </p:nvPicPr>
        <p:blipFill>
          <a:blip r:embed="rId2"/>
          <a:stretch>
            <a:fillRect/>
          </a:stretch>
        </p:blipFill>
        <p:spPr>
          <a:xfrm>
            <a:off x="0" y="0"/>
            <a:ext cx="9144000" cy="6858000"/>
          </a:xfrm>
          <a:prstGeom prst="rect">
            <a:avLst/>
          </a:prstGeom>
          <a:noFill/>
          <a:ln w="9525">
            <a:noFill/>
          </a:ln>
        </p:spPr>
      </p:pic>
      <p:sp>
        <p:nvSpPr>
          <p:cNvPr id="2217" name="文本框 19459"/>
          <p:cNvSpPr/>
          <p:nvPr/>
        </p:nvSpPr>
        <p:spPr>
          <a:xfrm>
            <a:off x="250825" y="974725"/>
            <a:ext cx="8912225" cy="5888038"/>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r>
              <a:rPr lang="en-US" altLang="zh-CN" sz="2000">
                <a:solidFill>
                  <a:schemeClr val="bg2"/>
                </a:solidFill>
                <a:latin typeface="Comic Sans MS" panose="030f0702030302020204" pitchFamily="66" charset="0"/>
                <a:ea typeface="新宋体" panose="02010609030101010101" charset="-122"/>
              </a:rPr>
              <a:t>1. There is _____notebook on my desk. I use _____ notebook to keep a diary.</a:t>
            </a:r>
            <a:endParaRPr lang="en-US" altLang="zh-CN" sz="2000">
              <a:solidFill>
                <a:schemeClr val="bg2"/>
              </a:solidFill>
              <a:latin typeface="Comic Sans MS" panose="030f0702030302020204" pitchFamily="66" charset="0"/>
              <a:ea typeface="新宋体" panose="02010609030101010101" charset="-122"/>
            </a:endParaRPr>
          </a:p>
          <a:p>
            <a:r>
              <a:rPr lang="en-US" altLang="zh-CN" sz="2000">
                <a:solidFill>
                  <a:schemeClr val="bg2"/>
                </a:solidFill>
                <a:latin typeface="Comic Sans MS" panose="030f0702030302020204" pitchFamily="66" charset="0"/>
                <a:ea typeface="新宋体" panose="02010609030101010101" charset="-122"/>
              </a:rPr>
              <a:t>2. There is ______bottle on the table. _____ water in it is sweet.</a:t>
            </a:r>
            <a:endParaRPr lang="en-US" altLang="zh-CN" sz="2000">
              <a:solidFill>
                <a:schemeClr val="bg2"/>
              </a:solidFill>
              <a:latin typeface="Comic Sans MS" panose="030f0702030302020204" pitchFamily="66" charset="0"/>
              <a:ea typeface="新宋体" panose="02010609030101010101" charset="-122"/>
            </a:endParaRPr>
          </a:p>
          <a:p>
            <a:r>
              <a:rPr lang="en-US" altLang="zh-CN" sz="2000">
                <a:solidFill>
                  <a:schemeClr val="bg2"/>
                </a:solidFill>
                <a:latin typeface="Comic Sans MS" panose="030f0702030302020204" pitchFamily="66" charset="0"/>
                <a:ea typeface="新宋体" panose="02010609030101010101" charset="-122"/>
              </a:rPr>
              <a:t>3. Wang's mother is ______English teacher. She teaches in _____ primary school.</a:t>
            </a:r>
            <a:endParaRPr lang="en-US" altLang="zh-CN" sz="2000">
              <a:solidFill>
                <a:schemeClr val="bg2"/>
              </a:solidFill>
              <a:latin typeface="Comic Sans MS" panose="030f0702030302020204" pitchFamily="66" charset="0"/>
              <a:ea typeface="新宋体" panose="02010609030101010101" charset="-122"/>
            </a:endParaRPr>
          </a:p>
          <a:p>
            <a:r>
              <a:rPr lang="en-US" altLang="zh-CN" sz="2000">
                <a:solidFill>
                  <a:schemeClr val="bg2"/>
                </a:solidFill>
                <a:latin typeface="Comic Sans MS" panose="030f0702030302020204" pitchFamily="66" charset="0"/>
                <a:ea typeface="新宋体" panose="02010609030101010101" charset="-122"/>
              </a:rPr>
              <a:t>4. China is  ______ ancient country with _____ long history.</a:t>
            </a:r>
            <a:endParaRPr lang="en-US" altLang="zh-CN" sz="2000">
              <a:solidFill>
                <a:schemeClr val="bg2"/>
              </a:solidFill>
              <a:latin typeface="Comic Sans MS" panose="030f0702030302020204" pitchFamily="66" charset="0"/>
              <a:ea typeface="新宋体" panose="02010609030101010101" charset="-122"/>
            </a:endParaRPr>
          </a:p>
          <a:p>
            <a:r>
              <a:rPr lang="en-US" altLang="zh-CN" sz="2000">
                <a:solidFill>
                  <a:schemeClr val="bg2"/>
                </a:solidFill>
                <a:latin typeface="Comic Sans MS" panose="030f0702030302020204" pitchFamily="66" charset="0"/>
                <a:ea typeface="新宋体" panose="02010609030101010101" charset="-122"/>
              </a:rPr>
              <a:t>5. China has  _____ population of 12 hundred million. _____ Chinese people are _____ great people.</a:t>
            </a:r>
            <a:endParaRPr lang="en-US" altLang="zh-CN" sz="2000">
              <a:solidFill>
                <a:schemeClr val="bg2"/>
              </a:solidFill>
              <a:latin typeface="Comic Sans MS" panose="030f0702030302020204" pitchFamily="66" charset="0"/>
              <a:ea typeface="新宋体" panose="02010609030101010101" charset="-122"/>
            </a:endParaRPr>
          </a:p>
          <a:p>
            <a:r>
              <a:rPr lang="en-US" altLang="zh-CN" sz="2000">
                <a:solidFill>
                  <a:schemeClr val="bg2"/>
                </a:solidFill>
                <a:latin typeface="Comic Sans MS" panose="030f0702030302020204" pitchFamily="66" charset="0"/>
                <a:ea typeface="新宋体" panose="02010609030101010101" charset="-122"/>
              </a:rPr>
              <a:t>6. Her mother is  _____ university teacher. She is _____ honest woman.</a:t>
            </a:r>
            <a:endParaRPr lang="en-US" altLang="zh-CN" sz="2000">
              <a:solidFill>
                <a:schemeClr val="bg2"/>
              </a:solidFill>
              <a:latin typeface="Comic Sans MS" panose="030f0702030302020204" pitchFamily="66" charset="0"/>
              <a:ea typeface="新宋体" panose="02010609030101010101" charset="-122"/>
            </a:endParaRPr>
          </a:p>
          <a:p>
            <a:r>
              <a:rPr lang="en-US" altLang="zh-CN" sz="2000">
                <a:solidFill>
                  <a:schemeClr val="bg2"/>
                </a:solidFill>
                <a:latin typeface="Comic Sans MS" panose="030f0702030302020204" pitchFamily="66" charset="0"/>
                <a:ea typeface="新宋体" panose="02010609030101010101" charset="-122"/>
              </a:rPr>
              <a:t>7. None of _____books should be taken out of _____ room without _____ permission of _____ librarian.</a:t>
            </a:r>
            <a:endParaRPr lang="en-US" altLang="zh-CN" sz="2000">
              <a:solidFill>
                <a:schemeClr val="bg2"/>
              </a:solidFill>
              <a:latin typeface="Comic Sans MS" panose="030f0702030302020204" pitchFamily="66" charset="0"/>
              <a:ea typeface="新宋体" panose="02010609030101010101" charset="-122"/>
            </a:endParaRPr>
          </a:p>
          <a:p>
            <a:r>
              <a:rPr lang="en-US" altLang="zh-CN" sz="2000">
                <a:solidFill>
                  <a:schemeClr val="bg2"/>
                </a:solidFill>
                <a:latin typeface="Comic Sans MS" panose="030f0702030302020204" pitchFamily="66" charset="0"/>
                <a:ea typeface="新宋体" panose="02010609030101010101" charset="-122"/>
              </a:rPr>
              <a:t>8. _____Party always teaches us to work for _____ people heart and soul.</a:t>
            </a:r>
            <a:endParaRPr lang="en-US" altLang="zh-CN" sz="2000">
              <a:solidFill>
                <a:schemeClr val="bg2"/>
              </a:solidFill>
              <a:latin typeface="Comic Sans MS" panose="030f0702030302020204" pitchFamily="66" charset="0"/>
              <a:ea typeface="新宋体" panose="02010609030101010101" charset="-122"/>
            </a:endParaRPr>
          </a:p>
          <a:p>
            <a:r>
              <a:rPr lang="en-US" altLang="zh-CN" sz="2000">
                <a:solidFill>
                  <a:schemeClr val="bg2"/>
                </a:solidFill>
                <a:latin typeface="Comic Sans MS" panose="030f0702030302020204" pitchFamily="66" charset="0"/>
                <a:ea typeface="新宋体" panose="02010609030101010101" charset="-122"/>
              </a:rPr>
              <a:t>9. She studies at ____No. 3 Middle School. She goes to ____ school by ____ bus every day.</a:t>
            </a:r>
            <a:endParaRPr lang="en-US" altLang="zh-CN" sz="2000">
              <a:solidFill>
                <a:schemeClr val="bg2"/>
              </a:solidFill>
              <a:latin typeface="Comic Sans MS" panose="030f0702030302020204" pitchFamily="66" charset="0"/>
              <a:ea typeface="新宋体" panose="02010609030101010101" charset="-122"/>
            </a:endParaRPr>
          </a:p>
          <a:p>
            <a:r>
              <a:rPr lang="en-US" altLang="zh-CN" sz="2000">
                <a:solidFill>
                  <a:schemeClr val="bg2"/>
                </a:solidFill>
                <a:latin typeface="Comic Sans MS" panose="030f0702030302020204" pitchFamily="66" charset="0"/>
                <a:ea typeface="新宋体" panose="02010609030101010101" charset="-122"/>
              </a:rPr>
              <a:t>10. My elder sister is _____student of _____ English. She studies at _____ college.</a:t>
            </a:r>
            <a:endParaRPr lang="en-US" altLang="zh-CN" sz="2000">
              <a:solidFill>
                <a:schemeClr val="bg2"/>
              </a:solidFill>
              <a:latin typeface="Comic Sans MS" panose="030f0702030302020204" pitchFamily="66" charset="0"/>
              <a:ea typeface="新宋体" panose="02010609030101010101" charset="-122"/>
            </a:endParaRPr>
          </a:p>
          <a:p>
            <a:r>
              <a:rPr lang="en-US" altLang="zh-CN" sz="2000">
                <a:solidFill>
                  <a:schemeClr val="bg2"/>
                </a:solidFill>
                <a:latin typeface="Comic Sans MS" panose="030f0702030302020204" pitchFamily="66" charset="0"/>
                <a:ea typeface="新宋体" panose="02010609030101010101" charset="-122"/>
              </a:rPr>
              <a:t>11. ______ Monday before _____ Spring Festival was very cold.</a:t>
            </a:r>
            <a:endParaRPr lang="en-US" altLang="zh-CN" sz="2000">
              <a:solidFill>
                <a:schemeClr val="bg2"/>
              </a:solidFill>
              <a:latin typeface="Comic Sans MS" panose="030f0702030302020204" pitchFamily="66" charset="0"/>
              <a:ea typeface="新宋体" panose="02010609030101010101" charset="-122"/>
            </a:endParaRPr>
          </a:p>
          <a:p>
            <a:r>
              <a:rPr lang="en-US" altLang="zh-CN" sz="2000">
                <a:solidFill>
                  <a:schemeClr val="bg2"/>
                </a:solidFill>
                <a:latin typeface="Comic Sans MS" panose="030f0702030302020204" pitchFamily="66" charset="0"/>
                <a:ea typeface="新宋体" panose="02010609030101010101" charset="-122"/>
              </a:rPr>
              <a:t>12. Have you had ______dinner? </a:t>
            </a:r>
            <a:endParaRPr lang="en-US" altLang="zh-CN" sz="2000">
              <a:solidFill>
                <a:schemeClr val="bg2"/>
              </a:solidFill>
              <a:latin typeface="Comic Sans MS" panose="030f0702030302020204" pitchFamily="66" charset="0"/>
              <a:ea typeface="新宋体" panose="02010609030101010101" charset="-122"/>
            </a:endParaRPr>
          </a:p>
        </p:txBody>
      </p:sp>
      <p:sp>
        <p:nvSpPr>
          <p:cNvPr id="2218" name="椭圆 19461"/>
          <p:cNvSpPr/>
          <p:nvPr/>
        </p:nvSpPr>
        <p:spPr>
          <a:xfrm>
            <a:off x="6659563" y="0"/>
            <a:ext cx="2484437" cy="914400"/>
          </a:xfrm>
          <a:prstGeom prst="ellipse">
            <a:avLst/>
          </a:prstGeom>
          <a:solidFill>
            <a:srgbClr val="FFEF66"/>
          </a:solidFill>
          <a:ln w="9525" cap="flat" cmpd="sng">
            <a:solidFill>
              <a:srgbClr val="000000"/>
            </a:solidFill>
            <a:prstDash val="solid"/>
            <a:round/>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gn="ctr"/>
            <a:r>
              <a:rPr lang="en-US" altLang="zh-CN" sz="3600" b="1">
                <a:latin typeface="Comic Sans MS" panose="030f0702030302020204" pitchFamily="66" charset="0"/>
                <a:ea typeface="新宋体" panose="02010609030101010101" charset="-122"/>
              </a:rPr>
              <a:t>Practise</a:t>
            </a:r>
            <a:endParaRPr lang="en-US" altLang="zh-CN" sz="3600" b="1">
              <a:latin typeface="Comic Sans MS" panose="030f0702030302020204" pitchFamily="66" charset="0"/>
              <a:ea typeface="新宋体" panose="02010609030101010101" charset="-122"/>
            </a:endParaRPr>
          </a:p>
        </p:txBody>
      </p:sp>
      <p:sp>
        <p:nvSpPr>
          <p:cNvPr id="2219" name="文本框 19463"/>
          <p:cNvSpPr/>
          <p:nvPr/>
        </p:nvSpPr>
        <p:spPr>
          <a:xfrm>
            <a:off x="1835150" y="836613"/>
            <a:ext cx="433388" cy="519112"/>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800" b="1">
                <a:solidFill>
                  <a:schemeClr val="tx2"/>
                </a:solidFill>
                <a:latin typeface="Comic Sans MS" panose="030f0702030302020204" pitchFamily="66" charset="0"/>
                <a:ea typeface="新宋体" panose="02010609030101010101" charset="-122"/>
              </a:rPr>
              <a:t>a</a:t>
            </a:r>
            <a:endParaRPr lang="en-US" altLang="zh-CN" sz="2800" b="1">
              <a:solidFill>
                <a:schemeClr val="tx2"/>
              </a:solidFill>
              <a:latin typeface="Comic Sans MS" panose="030f0702030302020204" pitchFamily="66" charset="0"/>
              <a:ea typeface="新宋体" panose="02010609030101010101" charset="-122"/>
            </a:endParaRPr>
          </a:p>
        </p:txBody>
      </p:sp>
      <p:sp>
        <p:nvSpPr>
          <p:cNvPr id="2220" name="文本框 19464"/>
          <p:cNvSpPr/>
          <p:nvPr/>
        </p:nvSpPr>
        <p:spPr>
          <a:xfrm>
            <a:off x="5724525" y="836613"/>
            <a:ext cx="1155700" cy="519112"/>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800" b="1">
                <a:solidFill>
                  <a:schemeClr val="tx2"/>
                </a:solidFill>
                <a:latin typeface="Comic Sans MS" panose="030f0702030302020204" pitchFamily="66" charset="0"/>
                <a:ea typeface="新宋体" panose="02010609030101010101" charset="-122"/>
              </a:rPr>
              <a:t>the</a:t>
            </a:r>
            <a:endParaRPr lang="en-US" altLang="zh-CN" sz="2800" b="1">
              <a:solidFill>
                <a:schemeClr val="tx2"/>
              </a:solidFill>
              <a:latin typeface="Comic Sans MS" panose="030f0702030302020204" pitchFamily="66" charset="0"/>
              <a:ea typeface="新宋体" panose="02010609030101010101" charset="-122"/>
            </a:endParaRPr>
          </a:p>
        </p:txBody>
      </p:sp>
      <p:sp>
        <p:nvSpPr>
          <p:cNvPr id="2221" name="文本框 19465"/>
          <p:cNvSpPr/>
          <p:nvPr/>
        </p:nvSpPr>
        <p:spPr>
          <a:xfrm>
            <a:off x="1908175" y="1484313"/>
            <a:ext cx="647700" cy="519112"/>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800" b="1">
                <a:solidFill>
                  <a:schemeClr val="tx2"/>
                </a:solidFill>
                <a:latin typeface="Comic Sans MS" panose="030f0702030302020204" pitchFamily="66" charset="0"/>
                <a:ea typeface="新宋体" panose="02010609030101010101" charset="-122"/>
              </a:rPr>
              <a:t>a</a:t>
            </a:r>
            <a:endParaRPr lang="en-US" altLang="zh-CN" sz="2800" b="1">
              <a:solidFill>
                <a:schemeClr val="tx2"/>
              </a:solidFill>
              <a:latin typeface="Comic Sans MS" panose="030f0702030302020204" pitchFamily="66" charset="0"/>
              <a:ea typeface="新宋体" panose="02010609030101010101" charset="-122"/>
            </a:endParaRPr>
          </a:p>
        </p:txBody>
      </p:sp>
      <p:sp>
        <p:nvSpPr>
          <p:cNvPr id="2222" name="文本框 19467"/>
          <p:cNvSpPr/>
          <p:nvPr/>
        </p:nvSpPr>
        <p:spPr>
          <a:xfrm>
            <a:off x="5003800" y="1484313"/>
            <a:ext cx="1011238" cy="519112"/>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800" b="1">
                <a:solidFill>
                  <a:schemeClr val="tx2"/>
                </a:solidFill>
                <a:latin typeface="Comic Sans MS" panose="030f0702030302020204" pitchFamily="66" charset="0"/>
                <a:ea typeface="新宋体" panose="02010609030101010101" charset="-122"/>
              </a:rPr>
              <a:t>The</a:t>
            </a:r>
            <a:endParaRPr lang="en-US" altLang="zh-CN" sz="2800" b="1">
              <a:solidFill>
                <a:schemeClr val="tx2"/>
              </a:solidFill>
              <a:latin typeface="Comic Sans MS" panose="030f0702030302020204" pitchFamily="66" charset="0"/>
              <a:ea typeface="新宋体" panose="02010609030101010101" charset="-122"/>
            </a:endParaRPr>
          </a:p>
        </p:txBody>
      </p:sp>
      <p:sp>
        <p:nvSpPr>
          <p:cNvPr id="2223" name="文本框 19468"/>
          <p:cNvSpPr/>
          <p:nvPr/>
        </p:nvSpPr>
        <p:spPr>
          <a:xfrm>
            <a:off x="2916238" y="1773238"/>
            <a:ext cx="576262" cy="519112"/>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800" b="1">
                <a:solidFill>
                  <a:schemeClr val="tx2"/>
                </a:solidFill>
                <a:latin typeface="Comic Sans MS" panose="030f0702030302020204" pitchFamily="66" charset="0"/>
                <a:ea typeface="新宋体" panose="02010609030101010101" charset="-122"/>
              </a:rPr>
              <a:t>an</a:t>
            </a:r>
            <a:endParaRPr lang="en-US" altLang="zh-CN" sz="2800" b="1">
              <a:solidFill>
                <a:schemeClr val="tx2"/>
              </a:solidFill>
              <a:latin typeface="Comic Sans MS" panose="030f0702030302020204" pitchFamily="66" charset="0"/>
              <a:ea typeface="新宋体" panose="02010609030101010101" charset="-122"/>
            </a:endParaRPr>
          </a:p>
        </p:txBody>
      </p:sp>
      <p:sp>
        <p:nvSpPr>
          <p:cNvPr id="2224" name="文本框 19469"/>
          <p:cNvSpPr/>
          <p:nvPr/>
        </p:nvSpPr>
        <p:spPr>
          <a:xfrm>
            <a:off x="7451725" y="1773238"/>
            <a:ext cx="1011238" cy="519112"/>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800" b="1">
                <a:solidFill>
                  <a:schemeClr val="tx2"/>
                </a:solidFill>
                <a:latin typeface="Comic Sans MS" panose="030f0702030302020204" pitchFamily="66" charset="0"/>
                <a:ea typeface="新宋体" panose="02010609030101010101" charset="-122"/>
              </a:rPr>
              <a:t>the</a:t>
            </a:r>
            <a:endParaRPr lang="en-US" altLang="zh-CN" sz="2800" b="1">
              <a:solidFill>
                <a:schemeClr val="tx2"/>
              </a:solidFill>
              <a:latin typeface="Comic Sans MS" panose="030f0702030302020204" pitchFamily="66" charset="0"/>
              <a:ea typeface="新宋体" panose="02010609030101010101" charset="-122"/>
            </a:endParaRPr>
          </a:p>
        </p:txBody>
      </p:sp>
      <p:sp>
        <p:nvSpPr>
          <p:cNvPr id="2225" name="文本框 19470"/>
          <p:cNvSpPr/>
          <p:nvPr/>
        </p:nvSpPr>
        <p:spPr>
          <a:xfrm>
            <a:off x="1835150" y="2349500"/>
            <a:ext cx="576263" cy="519113"/>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800" b="1">
                <a:solidFill>
                  <a:schemeClr val="tx2"/>
                </a:solidFill>
                <a:latin typeface="Comic Sans MS" panose="030f0702030302020204" pitchFamily="66" charset="0"/>
                <a:ea typeface="新宋体" panose="02010609030101010101" charset="-122"/>
              </a:rPr>
              <a:t>an</a:t>
            </a:r>
            <a:endParaRPr lang="en-US" altLang="zh-CN" sz="2800" b="1">
              <a:solidFill>
                <a:schemeClr val="tx2"/>
              </a:solidFill>
              <a:latin typeface="Comic Sans MS" panose="030f0702030302020204" pitchFamily="66" charset="0"/>
              <a:ea typeface="新宋体" panose="02010609030101010101" charset="-122"/>
            </a:endParaRPr>
          </a:p>
        </p:txBody>
      </p:sp>
      <p:sp>
        <p:nvSpPr>
          <p:cNvPr id="2226" name="文本框 19471"/>
          <p:cNvSpPr/>
          <p:nvPr/>
        </p:nvSpPr>
        <p:spPr>
          <a:xfrm>
            <a:off x="5435600" y="2349500"/>
            <a:ext cx="647700" cy="519113"/>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800" b="1">
                <a:solidFill>
                  <a:schemeClr val="tx2"/>
                </a:solidFill>
                <a:latin typeface="Comic Sans MS" panose="030f0702030302020204" pitchFamily="66" charset="0"/>
                <a:ea typeface="新宋体" panose="02010609030101010101" charset="-122"/>
              </a:rPr>
              <a:t>a</a:t>
            </a:r>
            <a:endParaRPr lang="en-US" altLang="zh-CN" sz="2800" b="1">
              <a:solidFill>
                <a:schemeClr val="tx2"/>
              </a:solidFill>
              <a:latin typeface="Comic Sans MS" panose="030f0702030302020204" pitchFamily="66" charset="0"/>
              <a:ea typeface="新宋体" panose="02010609030101010101" charset="-122"/>
            </a:endParaRPr>
          </a:p>
        </p:txBody>
      </p:sp>
      <p:sp>
        <p:nvSpPr>
          <p:cNvPr id="2227" name="文本框 19472"/>
          <p:cNvSpPr/>
          <p:nvPr/>
        </p:nvSpPr>
        <p:spPr>
          <a:xfrm>
            <a:off x="1763713" y="2708275"/>
            <a:ext cx="1011237" cy="519113"/>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800" b="1">
                <a:solidFill>
                  <a:schemeClr val="tx2"/>
                </a:solidFill>
                <a:latin typeface="Comic Sans MS" panose="030f0702030302020204" pitchFamily="66" charset="0"/>
                <a:ea typeface="新宋体" panose="02010609030101010101" charset="-122"/>
              </a:rPr>
              <a:t>the</a:t>
            </a:r>
            <a:endParaRPr lang="en-US" altLang="zh-CN" sz="2800" b="1">
              <a:solidFill>
                <a:schemeClr val="tx2"/>
              </a:solidFill>
              <a:latin typeface="Comic Sans MS" panose="030f0702030302020204" pitchFamily="66" charset="0"/>
              <a:ea typeface="新宋体" panose="02010609030101010101" charset="-122"/>
            </a:endParaRPr>
          </a:p>
        </p:txBody>
      </p:sp>
      <p:sp>
        <p:nvSpPr>
          <p:cNvPr id="2228" name="文本框 19473"/>
          <p:cNvSpPr/>
          <p:nvPr/>
        </p:nvSpPr>
        <p:spPr>
          <a:xfrm>
            <a:off x="6588125" y="2708275"/>
            <a:ext cx="1011238" cy="519113"/>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800" b="1">
                <a:solidFill>
                  <a:schemeClr val="tx2"/>
                </a:solidFill>
                <a:latin typeface="Comic Sans MS" panose="030f0702030302020204" pitchFamily="66" charset="0"/>
                <a:ea typeface="新宋体" panose="02010609030101010101" charset="-122"/>
              </a:rPr>
              <a:t>The</a:t>
            </a:r>
            <a:endParaRPr lang="en-US" altLang="zh-CN" sz="2800" b="1">
              <a:solidFill>
                <a:schemeClr val="tx2"/>
              </a:solidFill>
              <a:latin typeface="Comic Sans MS" panose="030f0702030302020204" pitchFamily="66" charset="0"/>
              <a:ea typeface="新宋体" panose="02010609030101010101" charset="-122"/>
            </a:endParaRPr>
          </a:p>
        </p:txBody>
      </p:sp>
      <p:sp>
        <p:nvSpPr>
          <p:cNvPr id="2229" name="文本框 19474"/>
          <p:cNvSpPr/>
          <p:nvPr/>
        </p:nvSpPr>
        <p:spPr>
          <a:xfrm>
            <a:off x="1835150" y="3068638"/>
            <a:ext cx="576263" cy="519112"/>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800" b="1">
                <a:solidFill>
                  <a:schemeClr val="tx2"/>
                </a:solidFill>
                <a:latin typeface="Comic Sans MS" panose="030f0702030302020204" pitchFamily="66" charset="0"/>
                <a:ea typeface="新宋体" panose="02010609030101010101" charset="-122"/>
              </a:rPr>
              <a:t>/</a:t>
            </a:r>
            <a:endParaRPr lang="en-US" altLang="zh-CN" sz="2800" b="1">
              <a:solidFill>
                <a:schemeClr val="tx2"/>
              </a:solidFill>
              <a:latin typeface="Comic Sans MS" panose="030f0702030302020204" pitchFamily="66" charset="0"/>
              <a:ea typeface="新宋体" panose="02010609030101010101" charset="-122"/>
            </a:endParaRPr>
          </a:p>
        </p:txBody>
      </p:sp>
      <p:sp>
        <p:nvSpPr>
          <p:cNvPr id="2230" name="文本框 19475"/>
          <p:cNvSpPr/>
          <p:nvPr/>
        </p:nvSpPr>
        <p:spPr>
          <a:xfrm>
            <a:off x="2627313" y="3284538"/>
            <a:ext cx="647700" cy="519112"/>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800" b="1">
                <a:solidFill>
                  <a:schemeClr val="tx2"/>
                </a:solidFill>
                <a:latin typeface="Comic Sans MS" panose="030f0702030302020204" pitchFamily="66" charset="0"/>
                <a:ea typeface="新宋体" panose="02010609030101010101" charset="-122"/>
              </a:rPr>
              <a:t>a</a:t>
            </a:r>
            <a:endParaRPr lang="en-US" altLang="zh-CN" sz="2800" b="1">
              <a:solidFill>
                <a:schemeClr val="tx2"/>
              </a:solidFill>
              <a:latin typeface="Comic Sans MS" panose="030f0702030302020204" pitchFamily="66" charset="0"/>
              <a:ea typeface="新宋体" panose="02010609030101010101" charset="-122"/>
            </a:endParaRPr>
          </a:p>
        </p:txBody>
      </p:sp>
      <p:sp>
        <p:nvSpPr>
          <p:cNvPr id="2231" name="文本框 19476"/>
          <p:cNvSpPr/>
          <p:nvPr/>
        </p:nvSpPr>
        <p:spPr>
          <a:xfrm>
            <a:off x="6659563" y="3284538"/>
            <a:ext cx="576262" cy="519112"/>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800" b="1">
                <a:solidFill>
                  <a:schemeClr val="tx2"/>
                </a:solidFill>
                <a:latin typeface="Comic Sans MS" panose="030f0702030302020204" pitchFamily="66" charset="0"/>
                <a:ea typeface="新宋体" panose="02010609030101010101" charset="-122"/>
              </a:rPr>
              <a:t>an</a:t>
            </a:r>
            <a:endParaRPr lang="en-US" altLang="zh-CN" sz="2800" b="1">
              <a:solidFill>
                <a:schemeClr val="tx2"/>
              </a:solidFill>
              <a:latin typeface="Comic Sans MS" panose="030f0702030302020204" pitchFamily="66" charset="0"/>
              <a:ea typeface="新宋体" panose="02010609030101010101" charset="-122"/>
            </a:endParaRPr>
          </a:p>
        </p:txBody>
      </p:sp>
      <p:sp>
        <p:nvSpPr>
          <p:cNvPr id="2232" name="文本框 19477"/>
          <p:cNvSpPr/>
          <p:nvPr/>
        </p:nvSpPr>
        <p:spPr>
          <a:xfrm>
            <a:off x="1619250" y="3644900"/>
            <a:ext cx="1011238" cy="519113"/>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800" b="1">
                <a:solidFill>
                  <a:schemeClr val="tx2"/>
                </a:solidFill>
                <a:latin typeface="Comic Sans MS" panose="030f0702030302020204" pitchFamily="66" charset="0"/>
                <a:ea typeface="新宋体" panose="02010609030101010101" charset="-122"/>
              </a:rPr>
              <a:t>the</a:t>
            </a:r>
            <a:endParaRPr lang="en-US" altLang="zh-CN" sz="2800" b="1">
              <a:solidFill>
                <a:schemeClr val="tx2"/>
              </a:solidFill>
              <a:latin typeface="Comic Sans MS" panose="030f0702030302020204" pitchFamily="66" charset="0"/>
              <a:ea typeface="新宋体" panose="02010609030101010101" charset="-122"/>
            </a:endParaRPr>
          </a:p>
        </p:txBody>
      </p:sp>
      <p:sp>
        <p:nvSpPr>
          <p:cNvPr id="2233" name="文本框 19478"/>
          <p:cNvSpPr/>
          <p:nvPr/>
        </p:nvSpPr>
        <p:spPr>
          <a:xfrm>
            <a:off x="5867400" y="3644900"/>
            <a:ext cx="1011238" cy="519113"/>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800" b="1">
                <a:solidFill>
                  <a:schemeClr val="tx2"/>
                </a:solidFill>
                <a:latin typeface="Comic Sans MS" panose="030f0702030302020204" pitchFamily="66" charset="0"/>
                <a:ea typeface="新宋体" panose="02010609030101010101" charset="-122"/>
              </a:rPr>
              <a:t>the</a:t>
            </a:r>
            <a:endParaRPr lang="en-US" altLang="zh-CN" sz="2800" b="1">
              <a:solidFill>
                <a:schemeClr val="tx2"/>
              </a:solidFill>
              <a:latin typeface="Comic Sans MS" panose="030f0702030302020204" pitchFamily="66" charset="0"/>
              <a:ea typeface="新宋体" panose="02010609030101010101" charset="-122"/>
            </a:endParaRPr>
          </a:p>
        </p:txBody>
      </p:sp>
      <p:sp>
        <p:nvSpPr>
          <p:cNvPr id="2234" name="文本框 19479"/>
          <p:cNvSpPr/>
          <p:nvPr/>
        </p:nvSpPr>
        <p:spPr>
          <a:xfrm>
            <a:off x="2843213" y="3933825"/>
            <a:ext cx="1011237" cy="519113"/>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800" b="1">
                <a:solidFill>
                  <a:schemeClr val="tx2"/>
                </a:solidFill>
                <a:latin typeface="Comic Sans MS" panose="030f0702030302020204" pitchFamily="66" charset="0"/>
                <a:ea typeface="新宋体" panose="02010609030101010101" charset="-122"/>
              </a:rPr>
              <a:t>the</a:t>
            </a:r>
            <a:endParaRPr lang="en-US" altLang="zh-CN" sz="2800" b="1">
              <a:solidFill>
                <a:schemeClr val="tx2"/>
              </a:solidFill>
              <a:latin typeface="Comic Sans MS" panose="030f0702030302020204" pitchFamily="66" charset="0"/>
              <a:ea typeface="新宋体" panose="02010609030101010101" charset="-122"/>
            </a:endParaRPr>
          </a:p>
        </p:txBody>
      </p:sp>
      <p:sp>
        <p:nvSpPr>
          <p:cNvPr id="2235" name="文本框 19480"/>
          <p:cNvSpPr/>
          <p:nvPr/>
        </p:nvSpPr>
        <p:spPr>
          <a:xfrm>
            <a:off x="468313" y="3933825"/>
            <a:ext cx="576262" cy="519113"/>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800" b="1">
                <a:solidFill>
                  <a:schemeClr val="tx2"/>
                </a:solidFill>
                <a:latin typeface="Comic Sans MS" panose="030f0702030302020204" pitchFamily="66" charset="0"/>
                <a:ea typeface="新宋体" panose="02010609030101010101" charset="-122"/>
              </a:rPr>
              <a:t>/</a:t>
            </a:r>
            <a:endParaRPr lang="en-US" altLang="zh-CN" sz="2800" b="1">
              <a:solidFill>
                <a:schemeClr val="tx2"/>
              </a:solidFill>
              <a:latin typeface="Comic Sans MS" panose="030f0702030302020204" pitchFamily="66" charset="0"/>
              <a:ea typeface="新宋体" panose="02010609030101010101" charset="-122"/>
            </a:endParaRPr>
          </a:p>
        </p:txBody>
      </p:sp>
      <p:sp>
        <p:nvSpPr>
          <p:cNvPr id="2236" name="文本框 19481"/>
          <p:cNvSpPr/>
          <p:nvPr/>
        </p:nvSpPr>
        <p:spPr>
          <a:xfrm>
            <a:off x="539750" y="4221163"/>
            <a:ext cx="1011238" cy="519112"/>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800" b="1">
                <a:solidFill>
                  <a:schemeClr val="tx2"/>
                </a:solidFill>
                <a:latin typeface="Comic Sans MS" panose="030f0702030302020204" pitchFamily="66" charset="0"/>
                <a:ea typeface="新宋体" panose="02010609030101010101" charset="-122"/>
              </a:rPr>
              <a:t>The</a:t>
            </a:r>
            <a:endParaRPr lang="en-US" altLang="zh-CN" sz="2800" b="1">
              <a:solidFill>
                <a:schemeClr val="tx2"/>
              </a:solidFill>
              <a:latin typeface="Comic Sans MS" panose="030f0702030302020204" pitchFamily="66" charset="0"/>
              <a:ea typeface="新宋体" panose="02010609030101010101" charset="-122"/>
            </a:endParaRPr>
          </a:p>
        </p:txBody>
      </p:sp>
      <p:sp>
        <p:nvSpPr>
          <p:cNvPr id="2237" name="文本框 19482"/>
          <p:cNvSpPr/>
          <p:nvPr/>
        </p:nvSpPr>
        <p:spPr>
          <a:xfrm>
            <a:off x="5867400" y="4221163"/>
            <a:ext cx="576263" cy="519112"/>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800" b="1">
                <a:solidFill>
                  <a:schemeClr val="tx2"/>
                </a:solidFill>
                <a:latin typeface="Comic Sans MS" panose="030f0702030302020204" pitchFamily="66" charset="0"/>
                <a:ea typeface="新宋体" panose="02010609030101010101" charset="-122"/>
              </a:rPr>
              <a:t>/</a:t>
            </a:r>
            <a:endParaRPr lang="en-US" altLang="zh-CN" sz="2800" b="1">
              <a:solidFill>
                <a:schemeClr val="tx2"/>
              </a:solidFill>
              <a:latin typeface="Comic Sans MS" panose="030f0702030302020204" pitchFamily="66" charset="0"/>
              <a:ea typeface="新宋体" panose="02010609030101010101" charset="-122"/>
            </a:endParaRPr>
          </a:p>
        </p:txBody>
      </p:sp>
      <p:sp>
        <p:nvSpPr>
          <p:cNvPr id="2238" name="文本框 19483"/>
          <p:cNvSpPr/>
          <p:nvPr/>
        </p:nvSpPr>
        <p:spPr>
          <a:xfrm>
            <a:off x="2555875" y="4868863"/>
            <a:ext cx="576263" cy="519112"/>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800" b="1">
                <a:solidFill>
                  <a:schemeClr val="tx2"/>
                </a:solidFill>
                <a:latin typeface="Comic Sans MS" panose="030f0702030302020204" pitchFamily="66" charset="0"/>
                <a:ea typeface="新宋体" panose="02010609030101010101" charset="-122"/>
              </a:rPr>
              <a:t>/</a:t>
            </a:r>
            <a:endParaRPr lang="en-US" altLang="zh-CN" sz="2800" b="1">
              <a:solidFill>
                <a:schemeClr val="tx2"/>
              </a:solidFill>
              <a:latin typeface="Comic Sans MS" panose="030f0702030302020204" pitchFamily="66" charset="0"/>
              <a:ea typeface="新宋体" panose="02010609030101010101" charset="-122"/>
            </a:endParaRPr>
          </a:p>
        </p:txBody>
      </p:sp>
      <p:sp>
        <p:nvSpPr>
          <p:cNvPr id="2239" name="文本框 19484"/>
          <p:cNvSpPr/>
          <p:nvPr/>
        </p:nvSpPr>
        <p:spPr>
          <a:xfrm>
            <a:off x="7164388" y="4797425"/>
            <a:ext cx="504825" cy="519113"/>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800" b="1">
                <a:solidFill>
                  <a:schemeClr val="tx2"/>
                </a:solidFill>
                <a:latin typeface="Comic Sans MS" panose="030f0702030302020204" pitchFamily="66" charset="0"/>
                <a:ea typeface="新宋体" panose="02010609030101010101" charset="-122"/>
              </a:rPr>
              <a:t>/</a:t>
            </a:r>
            <a:endParaRPr lang="en-US" altLang="zh-CN" sz="2800" b="1">
              <a:solidFill>
                <a:schemeClr val="tx2"/>
              </a:solidFill>
              <a:latin typeface="Comic Sans MS" panose="030f0702030302020204" pitchFamily="66" charset="0"/>
              <a:ea typeface="新宋体" panose="02010609030101010101" charset="-122"/>
            </a:endParaRPr>
          </a:p>
        </p:txBody>
      </p:sp>
      <p:sp>
        <p:nvSpPr>
          <p:cNvPr id="2240" name="文本框 19485"/>
          <p:cNvSpPr/>
          <p:nvPr/>
        </p:nvSpPr>
        <p:spPr>
          <a:xfrm>
            <a:off x="611188" y="5157788"/>
            <a:ext cx="576262" cy="519112"/>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800" b="1">
                <a:solidFill>
                  <a:schemeClr val="tx2"/>
                </a:solidFill>
                <a:latin typeface="Comic Sans MS" panose="030f0702030302020204" pitchFamily="66" charset="0"/>
                <a:ea typeface="新宋体" panose="02010609030101010101" charset="-122"/>
              </a:rPr>
              <a:t>/</a:t>
            </a:r>
            <a:endParaRPr lang="en-US" altLang="zh-CN" sz="2800" b="1">
              <a:solidFill>
                <a:schemeClr val="tx2"/>
              </a:solidFill>
              <a:latin typeface="Comic Sans MS" panose="030f0702030302020204" pitchFamily="66" charset="0"/>
              <a:ea typeface="新宋体" panose="02010609030101010101" charset="-122"/>
            </a:endParaRPr>
          </a:p>
        </p:txBody>
      </p:sp>
      <p:sp>
        <p:nvSpPr>
          <p:cNvPr id="2241" name="文本框 19486"/>
          <p:cNvSpPr/>
          <p:nvPr/>
        </p:nvSpPr>
        <p:spPr>
          <a:xfrm>
            <a:off x="5219700" y="5445125"/>
            <a:ext cx="576263" cy="519113"/>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800" b="1">
                <a:solidFill>
                  <a:schemeClr val="tx2"/>
                </a:solidFill>
                <a:latin typeface="Comic Sans MS" panose="030f0702030302020204" pitchFamily="66" charset="0"/>
                <a:ea typeface="新宋体" panose="02010609030101010101" charset="-122"/>
              </a:rPr>
              <a:t>/</a:t>
            </a:r>
            <a:endParaRPr lang="en-US" altLang="zh-CN" sz="2800" b="1">
              <a:solidFill>
                <a:schemeClr val="tx2"/>
              </a:solidFill>
              <a:latin typeface="Comic Sans MS" panose="030f0702030302020204" pitchFamily="66" charset="0"/>
              <a:ea typeface="新宋体" panose="02010609030101010101" charset="-122"/>
            </a:endParaRPr>
          </a:p>
        </p:txBody>
      </p:sp>
      <p:sp>
        <p:nvSpPr>
          <p:cNvPr id="2242" name="文本框 19487"/>
          <p:cNvSpPr/>
          <p:nvPr/>
        </p:nvSpPr>
        <p:spPr>
          <a:xfrm>
            <a:off x="3132138" y="5445125"/>
            <a:ext cx="647700" cy="519113"/>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800" b="1">
                <a:solidFill>
                  <a:schemeClr val="tx2"/>
                </a:solidFill>
                <a:latin typeface="Comic Sans MS" panose="030f0702030302020204" pitchFamily="66" charset="0"/>
                <a:ea typeface="新宋体" panose="02010609030101010101" charset="-122"/>
              </a:rPr>
              <a:t>a</a:t>
            </a:r>
            <a:endParaRPr lang="en-US" altLang="zh-CN" sz="2800" b="1">
              <a:solidFill>
                <a:schemeClr val="tx2"/>
              </a:solidFill>
              <a:latin typeface="Comic Sans MS" panose="030f0702030302020204" pitchFamily="66" charset="0"/>
              <a:ea typeface="新宋体" panose="02010609030101010101" charset="-122"/>
            </a:endParaRPr>
          </a:p>
        </p:txBody>
      </p:sp>
      <p:sp>
        <p:nvSpPr>
          <p:cNvPr id="2243" name="文本框 19488"/>
          <p:cNvSpPr/>
          <p:nvPr/>
        </p:nvSpPr>
        <p:spPr>
          <a:xfrm>
            <a:off x="539750" y="5734050"/>
            <a:ext cx="647700" cy="519113"/>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800" b="1">
                <a:solidFill>
                  <a:schemeClr val="tx2"/>
                </a:solidFill>
                <a:latin typeface="Comic Sans MS" panose="030f0702030302020204" pitchFamily="66" charset="0"/>
                <a:ea typeface="新宋体" panose="02010609030101010101" charset="-122"/>
              </a:rPr>
              <a:t>a</a:t>
            </a:r>
            <a:endParaRPr lang="en-US" altLang="zh-CN" sz="2800" b="1">
              <a:solidFill>
                <a:schemeClr val="tx2"/>
              </a:solidFill>
              <a:latin typeface="Comic Sans MS" panose="030f0702030302020204" pitchFamily="66" charset="0"/>
              <a:ea typeface="新宋体" panose="02010609030101010101" charset="-122"/>
            </a:endParaRPr>
          </a:p>
        </p:txBody>
      </p:sp>
      <p:sp>
        <p:nvSpPr>
          <p:cNvPr id="2244" name="文本框 19489"/>
          <p:cNvSpPr/>
          <p:nvPr/>
        </p:nvSpPr>
        <p:spPr>
          <a:xfrm>
            <a:off x="827088" y="6092825"/>
            <a:ext cx="1011237" cy="519113"/>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800" b="1">
                <a:solidFill>
                  <a:schemeClr val="tx2"/>
                </a:solidFill>
                <a:latin typeface="Comic Sans MS" panose="030f0702030302020204" pitchFamily="66" charset="0"/>
                <a:ea typeface="新宋体" panose="02010609030101010101" charset="-122"/>
              </a:rPr>
              <a:t>The</a:t>
            </a:r>
            <a:endParaRPr lang="en-US" altLang="zh-CN" sz="2800" b="1">
              <a:solidFill>
                <a:schemeClr val="tx2"/>
              </a:solidFill>
              <a:latin typeface="Comic Sans MS" panose="030f0702030302020204" pitchFamily="66" charset="0"/>
              <a:ea typeface="新宋体" panose="02010609030101010101" charset="-122"/>
            </a:endParaRPr>
          </a:p>
        </p:txBody>
      </p:sp>
      <p:sp>
        <p:nvSpPr>
          <p:cNvPr id="2245" name="文本框 19490"/>
          <p:cNvSpPr/>
          <p:nvPr/>
        </p:nvSpPr>
        <p:spPr>
          <a:xfrm>
            <a:off x="3924300" y="6021388"/>
            <a:ext cx="576263" cy="519112"/>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800" b="1">
                <a:solidFill>
                  <a:schemeClr val="tx2"/>
                </a:solidFill>
                <a:latin typeface="Comic Sans MS" panose="030f0702030302020204" pitchFamily="66" charset="0"/>
                <a:ea typeface="新宋体" panose="02010609030101010101" charset="-122"/>
              </a:rPr>
              <a:t>/</a:t>
            </a:r>
            <a:endParaRPr lang="en-US" altLang="zh-CN" sz="2800" b="1">
              <a:solidFill>
                <a:schemeClr val="tx2"/>
              </a:solidFill>
              <a:latin typeface="Comic Sans MS" panose="030f0702030302020204" pitchFamily="66" charset="0"/>
              <a:ea typeface="新宋体" panose="02010609030101010101" charset="-122"/>
            </a:endParaRPr>
          </a:p>
        </p:txBody>
      </p:sp>
      <p:sp>
        <p:nvSpPr>
          <p:cNvPr id="2246" name="文本框 19491"/>
          <p:cNvSpPr/>
          <p:nvPr/>
        </p:nvSpPr>
        <p:spPr>
          <a:xfrm>
            <a:off x="2700338" y="6338888"/>
            <a:ext cx="576262" cy="519112"/>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800" b="1">
                <a:solidFill>
                  <a:schemeClr val="tx2"/>
                </a:solidFill>
                <a:latin typeface="Comic Sans MS" panose="030f0702030302020204" pitchFamily="66" charset="0"/>
                <a:ea typeface="新宋体" panose="02010609030101010101" charset="-122"/>
              </a:rPr>
              <a:t>/</a:t>
            </a:r>
            <a:endParaRPr lang="en-US" altLang="zh-CN" sz="2800" b="1">
              <a:solidFill>
                <a:schemeClr val="tx2"/>
              </a:solidFill>
              <a:latin typeface="Comic Sans MS" panose="030f0702030302020204" pitchFamily="66" charset="0"/>
              <a:ea typeface="新宋体" panose="0201060903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1000" fill="hold" grpId="0" nodeType="clickEffect">
                                  <p:stCondLst>
                                    <p:cond delay="0"/>
                                  </p:stCondLst>
                                  <p:childTnLst>
                                    <p:set>
                                      <p:cBhvr additive="base">
                                        <p:cTn id="6" dur="1" fill="hold">
                                          <p:stCondLst>
                                            <p:cond delay="0"/>
                                          </p:stCondLst>
                                        </p:cTn>
                                        <p:tgtEl>
                                          <p:spTgt spid="2217"/>
                                        </p:tgtEl>
                                        <p:attrNameLst>
                                          <p:attrName>style.visibility</p:attrName>
                                        </p:attrNameLst>
                                      </p:cBhvr>
                                      <p:to>
                                        <p:strVal val="visible"/>
                                      </p:to>
                                    </p:set>
                                    <p:anim calcmode="lin" valueType="num">
                                      <p:cBhvr additive="base">
                                        <p:cTn id="7" dur="1000" fill="hold"/>
                                        <p:tgtEl>
                                          <p:spTgt spid="2217"/>
                                        </p:tgtEl>
                                        <p:attrNameLst>
                                          <p:attrName>ppt_x</p:attrName>
                                        </p:attrNameLst>
                                      </p:cBhvr>
                                      <p:tavLst>
                                        <p:tav tm="0">
                                          <p:val>
                                            <p:strVal val="#ppt_x"/>
                                          </p:val>
                                        </p:tav>
                                        <p:tav tm="100000">
                                          <p:val>
                                            <p:strVal val="#ppt_x"/>
                                          </p:val>
                                        </p:tav>
                                      </p:tavLst>
                                    </p:anim>
                                    <p:anim calcmode="lin" valueType="num">
                                      <p:cBhvr additive="base">
                                        <p:cTn id="8" dur="1000" fill="hold"/>
                                        <p:tgtEl>
                                          <p:spTgt spid="2217"/>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12" presetClass="entr" presetSubtype="4" dur="500" fill="hold" grpId="1" nodeType="clickEffect">
                                  <p:stCondLst>
                                    <p:cond delay="0"/>
                                  </p:stCondLst>
                                  <p:childTnLst>
                                    <p:set>
                                      <p:cBhvr additive="base">
                                        <p:cTn id="12" dur="1" fill="hold">
                                          <p:stCondLst>
                                            <p:cond delay="0"/>
                                          </p:stCondLst>
                                        </p:cTn>
                                        <p:tgtEl>
                                          <p:spTgt spid="2219"/>
                                        </p:tgtEl>
                                        <p:attrNameLst>
                                          <p:attrName>style.visibility</p:attrName>
                                        </p:attrNameLst>
                                      </p:cBhvr>
                                      <p:to>
                                        <p:strVal val="visible"/>
                                      </p:to>
                                    </p:set>
                                    <p:animEffect transition="in" filter="slide(fromBottom)">
                                      <p:cBhvr additive="base">
                                        <p:cTn id="13" dur="500" fill="hold"/>
                                        <p:tgtEl>
                                          <p:spTgt spid="2219"/>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12" presetClass="entr" presetSubtype="4" dur="500" fill="hold" grpId="2" nodeType="clickEffect">
                                  <p:stCondLst>
                                    <p:cond delay="0"/>
                                  </p:stCondLst>
                                  <p:childTnLst>
                                    <p:set>
                                      <p:cBhvr additive="base">
                                        <p:cTn id="17" dur="1" fill="hold">
                                          <p:stCondLst>
                                            <p:cond delay="0"/>
                                          </p:stCondLst>
                                        </p:cTn>
                                        <p:tgtEl>
                                          <p:spTgt spid="2220"/>
                                        </p:tgtEl>
                                        <p:attrNameLst>
                                          <p:attrName>style.visibility</p:attrName>
                                        </p:attrNameLst>
                                      </p:cBhvr>
                                      <p:to>
                                        <p:strVal val="visible"/>
                                      </p:to>
                                    </p:set>
                                    <p:animEffect transition="in" filter="slide(fromBottom)">
                                      <p:cBhvr additive="base">
                                        <p:cTn id="18" dur="500" fill="hold"/>
                                        <p:tgtEl>
                                          <p:spTgt spid="2220"/>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12" presetClass="entr" presetSubtype="4" dur="500" fill="hold" grpId="3" nodeType="clickEffect">
                                  <p:stCondLst>
                                    <p:cond delay="0"/>
                                  </p:stCondLst>
                                  <p:childTnLst>
                                    <p:set>
                                      <p:cBhvr additive="base">
                                        <p:cTn id="22" dur="1" fill="hold">
                                          <p:stCondLst>
                                            <p:cond delay="0"/>
                                          </p:stCondLst>
                                        </p:cTn>
                                        <p:tgtEl>
                                          <p:spTgt spid="2221"/>
                                        </p:tgtEl>
                                        <p:attrNameLst>
                                          <p:attrName>style.visibility</p:attrName>
                                        </p:attrNameLst>
                                      </p:cBhvr>
                                      <p:to>
                                        <p:strVal val="visible"/>
                                      </p:to>
                                    </p:set>
                                    <p:animEffect transition="in" filter="slide(fromBottom)">
                                      <p:cBhvr additive="base">
                                        <p:cTn id="23" dur="500" fill="hold"/>
                                        <p:tgtEl>
                                          <p:spTgt spid="2221"/>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12" presetClass="entr" presetSubtype="4" dur="500" fill="hold" grpId="4" nodeType="clickEffect">
                                  <p:stCondLst>
                                    <p:cond delay="0"/>
                                  </p:stCondLst>
                                  <p:childTnLst>
                                    <p:set>
                                      <p:cBhvr additive="base">
                                        <p:cTn id="27" dur="1" fill="hold">
                                          <p:stCondLst>
                                            <p:cond delay="0"/>
                                          </p:stCondLst>
                                        </p:cTn>
                                        <p:tgtEl>
                                          <p:spTgt spid="2222"/>
                                        </p:tgtEl>
                                        <p:attrNameLst>
                                          <p:attrName>style.visibility</p:attrName>
                                        </p:attrNameLst>
                                      </p:cBhvr>
                                      <p:to>
                                        <p:strVal val="visible"/>
                                      </p:to>
                                    </p:set>
                                    <p:animEffect transition="in" filter="slide(fromBottom)">
                                      <p:cBhvr additive="base">
                                        <p:cTn id="28" dur="500" fill="hold"/>
                                        <p:tgtEl>
                                          <p:spTgt spid="2222"/>
                                        </p:tgtEl>
                                      </p:cBhvr>
                                    </p:animEffect>
                                  </p:childTnLst>
                                </p:cTn>
                              </p:par>
                            </p:childTnLst>
                          </p:cTn>
                        </p:par>
                      </p:childTnLst>
                    </p:cTn>
                  </p:par>
                  <p:par>
                    <p:cTn id="29" fill="hold" nodeType="clickPar">
                      <p:stCondLst>
                        <p:cond delay="indefinite"/>
                      </p:stCondLst>
                      <p:childTnLst>
                        <p:par>
                          <p:cTn id="30" fill="hold">
                            <p:stCondLst>
                              <p:cond delay="0"/>
                            </p:stCondLst>
                            <p:childTnLst>
                              <p:par>
                                <p:cTn id="31" presetID="12" presetClass="entr" presetSubtype="4" dur="500" fill="hold" grpId="5" nodeType="clickEffect">
                                  <p:stCondLst>
                                    <p:cond delay="0"/>
                                  </p:stCondLst>
                                  <p:childTnLst>
                                    <p:set>
                                      <p:cBhvr additive="base">
                                        <p:cTn id="32" dur="1" fill="hold">
                                          <p:stCondLst>
                                            <p:cond delay="0"/>
                                          </p:stCondLst>
                                        </p:cTn>
                                        <p:tgtEl>
                                          <p:spTgt spid="2223"/>
                                        </p:tgtEl>
                                        <p:attrNameLst>
                                          <p:attrName>style.visibility</p:attrName>
                                        </p:attrNameLst>
                                      </p:cBhvr>
                                      <p:to>
                                        <p:strVal val="visible"/>
                                      </p:to>
                                    </p:set>
                                    <p:animEffect transition="in" filter="slide(fromBottom)">
                                      <p:cBhvr additive="base">
                                        <p:cTn id="33" dur="500" fill="hold"/>
                                        <p:tgtEl>
                                          <p:spTgt spid="2223"/>
                                        </p:tgtEl>
                                      </p:cBhvr>
                                    </p:animEffect>
                                  </p:childTnLst>
                                </p:cTn>
                              </p:par>
                            </p:childTnLst>
                          </p:cTn>
                        </p:par>
                      </p:childTnLst>
                    </p:cTn>
                  </p:par>
                  <p:par>
                    <p:cTn id="34" fill="hold" nodeType="clickPar">
                      <p:stCondLst>
                        <p:cond delay="indefinite"/>
                      </p:stCondLst>
                      <p:childTnLst>
                        <p:par>
                          <p:cTn id="35" fill="hold">
                            <p:stCondLst>
                              <p:cond delay="0"/>
                            </p:stCondLst>
                            <p:childTnLst>
                              <p:par>
                                <p:cTn id="36" presetID="12" presetClass="entr" presetSubtype="4" dur="500" fill="hold" grpId="6" nodeType="clickEffect">
                                  <p:stCondLst>
                                    <p:cond delay="0"/>
                                  </p:stCondLst>
                                  <p:childTnLst>
                                    <p:set>
                                      <p:cBhvr additive="base">
                                        <p:cTn id="37" dur="1" fill="hold">
                                          <p:stCondLst>
                                            <p:cond delay="0"/>
                                          </p:stCondLst>
                                        </p:cTn>
                                        <p:tgtEl>
                                          <p:spTgt spid="2224"/>
                                        </p:tgtEl>
                                        <p:attrNameLst>
                                          <p:attrName>style.visibility</p:attrName>
                                        </p:attrNameLst>
                                      </p:cBhvr>
                                      <p:to>
                                        <p:strVal val="visible"/>
                                      </p:to>
                                    </p:set>
                                    <p:animEffect transition="in" filter="slide(fromBottom)">
                                      <p:cBhvr additive="base">
                                        <p:cTn id="38" dur="500" fill="hold"/>
                                        <p:tgtEl>
                                          <p:spTgt spid="2224"/>
                                        </p:tgtEl>
                                      </p:cBhvr>
                                    </p:animEffect>
                                  </p:childTnLst>
                                </p:cTn>
                              </p:par>
                            </p:childTnLst>
                          </p:cTn>
                        </p:par>
                      </p:childTnLst>
                    </p:cTn>
                  </p:par>
                  <p:par>
                    <p:cTn id="39" fill="hold" nodeType="clickPar">
                      <p:stCondLst>
                        <p:cond delay="indefinite"/>
                      </p:stCondLst>
                      <p:childTnLst>
                        <p:par>
                          <p:cTn id="40" fill="hold">
                            <p:stCondLst>
                              <p:cond delay="0"/>
                            </p:stCondLst>
                            <p:childTnLst>
                              <p:par>
                                <p:cTn id="41" presetID="12" presetClass="entr" presetSubtype="4" dur="500" fill="hold" grpId="7" nodeType="clickEffect">
                                  <p:stCondLst>
                                    <p:cond delay="0"/>
                                  </p:stCondLst>
                                  <p:childTnLst>
                                    <p:set>
                                      <p:cBhvr additive="base">
                                        <p:cTn id="42" dur="1" fill="hold">
                                          <p:stCondLst>
                                            <p:cond delay="0"/>
                                          </p:stCondLst>
                                        </p:cTn>
                                        <p:tgtEl>
                                          <p:spTgt spid="2225"/>
                                        </p:tgtEl>
                                        <p:attrNameLst>
                                          <p:attrName>style.visibility</p:attrName>
                                        </p:attrNameLst>
                                      </p:cBhvr>
                                      <p:to>
                                        <p:strVal val="visible"/>
                                      </p:to>
                                    </p:set>
                                    <p:animEffect transition="in" filter="slide(fromBottom)">
                                      <p:cBhvr additive="base">
                                        <p:cTn id="43" dur="500" fill="hold"/>
                                        <p:tgtEl>
                                          <p:spTgt spid="2225"/>
                                        </p:tgtEl>
                                      </p:cBhvr>
                                    </p:animEffect>
                                  </p:childTnLst>
                                </p:cTn>
                              </p:par>
                            </p:childTnLst>
                          </p:cTn>
                        </p:par>
                      </p:childTnLst>
                    </p:cTn>
                  </p:par>
                  <p:par>
                    <p:cTn id="44" fill="hold" nodeType="clickPar">
                      <p:stCondLst>
                        <p:cond delay="indefinite"/>
                      </p:stCondLst>
                      <p:childTnLst>
                        <p:par>
                          <p:cTn id="45" fill="hold">
                            <p:stCondLst>
                              <p:cond delay="0"/>
                            </p:stCondLst>
                            <p:childTnLst>
                              <p:par>
                                <p:cTn id="46" presetID="12" presetClass="entr" presetSubtype="4" dur="500" fill="hold" grpId="8" nodeType="clickEffect">
                                  <p:stCondLst>
                                    <p:cond delay="0"/>
                                  </p:stCondLst>
                                  <p:childTnLst>
                                    <p:set>
                                      <p:cBhvr additive="base">
                                        <p:cTn id="47" dur="1" fill="hold">
                                          <p:stCondLst>
                                            <p:cond delay="0"/>
                                          </p:stCondLst>
                                        </p:cTn>
                                        <p:tgtEl>
                                          <p:spTgt spid="2226"/>
                                        </p:tgtEl>
                                        <p:attrNameLst>
                                          <p:attrName>style.visibility</p:attrName>
                                        </p:attrNameLst>
                                      </p:cBhvr>
                                      <p:to>
                                        <p:strVal val="visible"/>
                                      </p:to>
                                    </p:set>
                                    <p:animEffect transition="in" filter="slide(fromBottom)">
                                      <p:cBhvr additive="base">
                                        <p:cTn id="48" dur="500" fill="hold"/>
                                        <p:tgtEl>
                                          <p:spTgt spid="2226"/>
                                        </p:tgtEl>
                                      </p:cBhvr>
                                    </p:animEffect>
                                  </p:childTnLst>
                                </p:cTn>
                              </p:par>
                            </p:childTnLst>
                          </p:cTn>
                        </p:par>
                      </p:childTnLst>
                    </p:cTn>
                  </p:par>
                  <p:par>
                    <p:cTn id="49" fill="hold" nodeType="clickPar">
                      <p:stCondLst>
                        <p:cond delay="indefinite"/>
                      </p:stCondLst>
                      <p:childTnLst>
                        <p:par>
                          <p:cTn id="50" fill="hold">
                            <p:stCondLst>
                              <p:cond delay="0"/>
                            </p:stCondLst>
                            <p:childTnLst>
                              <p:par>
                                <p:cTn id="51" presetID="12" presetClass="entr" presetSubtype="4" dur="500" fill="hold" grpId="9" nodeType="clickEffect">
                                  <p:stCondLst>
                                    <p:cond delay="0"/>
                                  </p:stCondLst>
                                  <p:childTnLst>
                                    <p:set>
                                      <p:cBhvr additive="base">
                                        <p:cTn id="52" dur="1" fill="hold">
                                          <p:stCondLst>
                                            <p:cond delay="0"/>
                                          </p:stCondLst>
                                        </p:cTn>
                                        <p:tgtEl>
                                          <p:spTgt spid="2227"/>
                                        </p:tgtEl>
                                        <p:attrNameLst>
                                          <p:attrName>style.visibility</p:attrName>
                                        </p:attrNameLst>
                                      </p:cBhvr>
                                      <p:to>
                                        <p:strVal val="visible"/>
                                      </p:to>
                                    </p:set>
                                    <p:animEffect transition="in" filter="slide(fromBottom)">
                                      <p:cBhvr additive="base">
                                        <p:cTn id="53" dur="500" fill="hold"/>
                                        <p:tgtEl>
                                          <p:spTgt spid="2227"/>
                                        </p:tgtEl>
                                      </p:cBhvr>
                                    </p:animEffect>
                                  </p:childTnLst>
                                </p:cTn>
                              </p:par>
                            </p:childTnLst>
                          </p:cTn>
                        </p:par>
                      </p:childTnLst>
                    </p:cTn>
                  </p:par>
                  <p:par>
                    <p:cTn id="54" fill="hold" nodeType="clickPar">
                      <p:stCondLst>
                        <p:cond delay="indefinite"/>
                      </p:stCondLst>
                      <p:childTnLst>
                        <p:par>
                          <p:cTn id="55" fill="hold">
                            <p:stCondLst>
                              <p:cond delay="0"/>
                            </p:stCondLst>
                            <p:childTnLst>
                              <p:par>
                                <p:cTn id="56" presetID="12" presetClass="entr" presetSubtype="4" dur="500" fill="hold" grpId="10" nodeType="clickEffect">
                                  <p:stCondLst>
                                    <p:cond delay="0"/>
                                  </p:stCondLst>
                                  <p:childTnLst>
                                    <p:set>
                                      <p:cBhvr additive="base">
                                        <p:cTn id="57" dur="1" fill="hold">
                                          <p:stCondLst>
                                            <p:cond delay="0"/>
                                          </p:stCondLst>
                                        </p:cTn>
                                        <p:tgtEl>
                                          <p:spTgt spid="2228"/>
                                        </p:tgtEl>
                                        <p:attrNameLst>
                                          <p:attrName>style.visibility</p:attrName>
                                        </p:attrNameLst>
                                      </p:cBhvr>
                                      <p:to>
                                        <p:strVal val="visible"/>
                                      </p:to>
                                    </p:set>
                                    <p:animEffect transition="in" filter="slide(fromBottom)">
                                      <p:cBhvr additive="base">
                                        <p:cTn id="58" dur="500" fill="hold"/>
                                        <p:tgtEl>
                                          <p:spTgt spid="2228"/>
                                        </p:tgtEl>
                                      </p:cBhvr>
                                    </p:animEffect>
                                  </p:childTnLst>
                                </p:cTn>
                              </p:par>
                            </p:childTnLst>
                          </p:cTn>
                        </p:par>
                      </p:childTnLst>
                    </p:cTn>
                  </p:par>
                  <p:par>
                    <p:cTn id="59" fill="hold" nodeType="clickPar">
                      <p:stCondLst>
                        <p:cond delay="indefinite"/>
                      </p:stCondLst>
                      <p:childTnLst>
                        <p:par>
                          <p:cTn id="60" fill="hold">
                            <p:stCondLst>
                              <p:cond delay="0"/>
                            </p:stCondLst>
                            <p:childTnLst>
                              <p:par>
                                <p:cTn id="61" presetID="12" presetClass="entr" presetSubtype="4" dur="500" fill="hold" grpId="11" nodeType="clickEffect">
                                  <p:stCondLst>
                                    <p:cond delay="0"/>
                                  </p:stCondLst>
                                  <p:childTnLst>
                                    <p:set>
                                      <p:cBhvr additive="base">
                                        <p:cTn id="62" dur="1" fill="hold">
                                          <p:stCondLst>
                                            <p:cond delay="0"/>
                                          </p:stCondLst>
                                        </p:cTn>
                                        <p:tgtEl>
                                          <p:spTgt spid="2229"/>
                                        </p:tgtEl>
                                        <p:attrNameLst>
                                          <p:attrName>style.visibility</p:attrName>
                                        </p:attrNameLst>
                                      </p:cBhvr>
                                      <p:to>
                                        <p:strVal val="visible"/>
                                      </p:to>
                                    </p:set>
                                    <p:animEffect transition="in" filter="slide(fromBottom)">
                                      <p:cBhvr additive="base">
                                        <p:cTn id="63" dur="500" fill="hold"/>
                                        <p:tgtEl>
                                          <p:spTgt spid="2229"/>
                                        </p:tgtEl>
                                      </p:cBhvr>
                                    </p:animEffect>
                                  </p:childTnLst>
                                </p:cTn>
                              </p:par>
                            </p:childTnLst>
                          </p:cTn>
                        </p:par>
                      </p:childTnLst>
                    </p:cTn>
                  </p:par>
                  <p:par>
                    <p:cTn id="64" fill="hold" nodeType="clickPar">
                      <p:stCondLst>
                        <p:cond delay="indefinite"/>
                      </p:stCondLst>
                      <p:childTnLst>
                        <p:par>
                          <p:cTn id="65" fill="hold">
                            <p:stCondLst>
                              <p:cond delay="0"/>
                            </p:stCondLst>
                            <p:childTnLst>
                              <p:par>
                                <p:cTn id="66" presetID="12" presetClass="entr" presetSubtype="4" dur="500" fill="hold" grpId="12" nodeType="clickEffect">
                                  <p:stCondLst>
                                    <p:cond delay="0"/>
                                  </p:stCondLst>
                                  <p:childTnLst>
                                    <p:set>
                                      <p:cBhvr additive="base">
                                        <p:cTn id="67" dur="1" fill="hold">
                                          <p:stCondLst>
                                            <p:cond delay="0"/>
                                          </p:stCondLst>
                                        </p:cTn>
                                        <p:tgtEl>
                                          <p:spTgt spid="2230"/>
                                        </p:tgtEl>
                                        <p:attrNameLst>
                                          <p:attrName>style.visibility</p:attrName>
                                        </p:attrNameLst>
                                      </p:cBhvr>
                                      <p:to>
                                        <p:strVal val="visible"/>
                                      </p:to>
                                    </p:set>
                                    <p:animEffect transition="in" filter="slide(fromBottom)">
                                      <p:cBhvr additive="base">
                                        <p:cTn id="68" dur="500" fill="hold"/>
                                        <p:tgtEl>
                                          <p:spTgt spid="2230"/>
                                        </p:tgtEl>
                                      </p:cBhvr>
                                    </p:animEffect>
                                  </p:childTnLst>
                                </p:cTn>
                              </p:par>
                            </p:childTnLst>
                          </p:cTn>
                        </p:par>
                      </p:childTnLst>
                    </p:cTn>
                  </p:par>
                  <p:par>
                    <p:cTn id="69" fill="hold" nodeType="clickPar">
                      <p:stCondLst>
                        <p:cond delay="indefinite"/>
                      </p:stCondLst>
                      <p:childTnLst>
                        <p:par>
                          <p:cTn id="70" fill="hold">
                            <p:stCondLst>
                              <p:cond delay="0"/>
                            </p:stCondLst>
                            <p:childTnLst>
                              <p:par>
                                <p:cTn id="71" presetID="12" presetClass="entr" presetSubtype="4" dur="500" fill="hold" grpId="13" nodeType="clickEffect">
                                  <p:stCondLst>
                                    <p:cond delay="0"/>
                                  </p:stCondLst>
                                  <p:childTnLst>
                                    <p:set>
                                      <p:cBhvr additive="base">
                                        <p:cTn id="72" dur="1" fill="hold">
                                          <p:stCondLst>
                                            <p:cond delay="0"/>
                                          </p:stCondLst>
                                        </p:cTn>
                                        <p:tgtEl>
                                          <p:spTgt spid="2231"/>
                                        </p:tgtEl>
                                        <p:attrNameLst>
                                          <p:attrName>style.visibility</p:attrName>
                                        </p:attrNameLst>
                                      </p:cBhvr>
                                      <p:to>
                                        <p:strVal val="visible"/>
                                      </p:to>
                                    </p:set>
                                    <p:animEffect transition="in" filter="slide(fromBottom)">
                                      <p:cBhvr additive="base">
                                        <p:cTn id="73" dur="500" fill="hold"/>
                                        <p:tgtEl>
                                          <p:spTgt spid="2231"/>
                                        </p:tgtEl>
                                      </p:cBhvr>
                                    </p:animEffect>
                                  </p:childTnLst>
                                </p:cTn>
                              </p:par>
                            </p:childTnLst>
                          </p:cTn>
                        </p:par>
                      </p:childTnLst>
                    </p:cTn>
                  </p:par>
                  <p:par>
                    <p:cTn id="74" fill="hold" nodeType="clickPar">
                      <p:stCondLst>
                        <p:cond delay="indefinite"/>
                      </p:stCondLst>
                      <p:childTnLst>
                        <p:par>
                          <p:cTn id="75" fill="hold">
                            <p:stCondLst>
                              <p:cond delay="0"/>
                            </p:stCondLst>
                            <p:childTnLst>
                              <p:par>
                                <p:cTn id="76" presetID="12" presetClass="entr" presetSubtype="4" dur="500" fill="hold" grpId="14" nodeType="clickEffect">
                                  <p:stCondLst>
                                    <p:cond delay="0"/>
                                  </p:stCondLst>
                                  <p:childTnLst>
                                    <p:set>
                                      <p:cBhvr additive="base">
                                        <p:cTn id="77" dur="1" fill="hold">
                                          <p:stCondLst>
                                            <p:cond delay="0"/>
                                          </p:stCondLst>
                                        </p:cTn>
                                        <p:tgtEl>
                                          <p:spTgt spid="2232"/>
                                        </p:tgtEl>
                                        <p:attrNameLst>
                                          <p:attrName>style.visibility</p:attrName>
                                        </p:attrNameLst>
                                      </p:cBhvr>
                                      <p:to>
                                        <p:strVal val="visible"/>
                                      </p:to>
                                    </p:set>
                                    <p:animEffect transition="in" filter="slide(fromBottom)">
                                      <p:cBhvr additive="base">
                                        <p:cTn id="78" dur="500" fill="hold"/>
                                        <p:tgtEl>
                                          <p:spTgt spid="2232"/>
                                        </p:tgtEl>
                                      </p:cBhvr>
                                    </p:animEffect>
                                  </p:childTnLst>
                                </p:cTn>
                              </p:par>
                            </p:childTnLst>
                          </p:cTn>
                        </p:par>
                      </p:childTnLst>
                    </p:cTn>
                  </p:par>
                  <p:par>
                    <p:cTn id="79" fill="hold" nodeType="clickPar">
                      <p:stCondLst>
                        <p:cond delay="indefinite"/>
                      </p:stCondLst>
                      <p:childTnLst>
                        <p:par>
                          <p:cTn id="80" fill="hold">
                            <p:stCondLst>
                              <p:cond delay="0"/>
                            </p:stCondLst>
                            <p:childTnLst>
                              <p:par>
                                <p:cTn id="81" presetID="12" presetClass="entr" presetSubtype="4" dur="500" fill="hold" grpId="15" nodeType="clickEffect">
                                  <p:stCondLst>
                                    <p:cond delay="0"/>
                                  </p:stCondLst>
                                  <p:childTnLst>
                                    <p:set>
                                      <p:cBhvr additive="base">
                                        <p:cTn id="82" dur="1" fill="hold">
                                          <p:stCondLst>
                                            <p:cond delay="0"/>
                                          </p:stCondLst>
                                        </p:cTn>
                                        <p:tgtEl>
                                          <p:spTgt spid="2233"/>
                                        </p:tgtEl>
                                        <p:attrNameLst>
                                          <p:attrName>style.visibility</p:attrName>
                                        </p:attrNameLst>
                                      </p:cBhvr>
                                      <p:to>
                                        <p:strVal val="visible"/>
                                      </p:to>
                                    </p:set>
                                    <p:animEffect transition="in" filter="slide(fromBottom)">
                                      <p:cBhvr additive="base">
                                        <p:cTn id="83" dur="500" fill="hold"/>
                                        <p:tgtEl>
                                          <p:spTgt spid="2233"/>
                                        </p:tgtEl>
                                      </p:cBhvr>
                                    </p:animEffect>
                                  </p:childTnLst>
                                </p:cTn>
                              </p:par>
                            </p:childTnLst>
                          </p:cTn>
                        </p:par>
                      </p:childTnLst>
                    </p:cTn>
                  </p:par>
                  <p:par>
                    <p:cTn id="84" fill="hold" nodeType="clickPar">
                      <p:stCondLst>
                        <p:cond delay="indefinite"/>
                      </p:stCondLst>
                      <p:childTnLst>
                        <p:par>
                          <p:cTn id="85" fill="hold">
                            <p:stCondLst>
                              <p:cond delay="0"/>
                            </p:stCondLst>
                            <p:childTnLst>
                              <p:par>
                                <p:cTn id="86" presetID="12" presetClass="entr" presetSubtype="4" dur="500" fill="hold" grpId="17" nodeType="clickEffect">
                                  <p:stCondLst>
                                    <p:cond delay="0"/>
                                  </p:stCondLst>
                                  <p:childTnLst>
                                    <p:set>
                                      <p:cBhvr additive="base">
                                        <p:cTn id="87" dur="1" fill="hold">
                                          <p:stCondLst>
                                            <p:cond delay="0"/>
                                          </p:stCondLst>
                                        </p:cTn>
                                        <p:tgtEl>
                                          <p:spTgt spid="2235"/>
                                        </p:tgtEl>
                                        <p:attrNameLst>
                                          <p:attrName>style.visibility</p:attrName>
                                        </p:attrNameLst>
                                      </p:cBhvr>
                                      <p:to>
                                        <p:strVal val="visible"/>
                                      </p:to>
                                    </p:set>
                                    <p:animEffect transition="in" filter="slide(fromBottom)">
                                      <p:cBhvr additive="base">
                                        <p:cTn id="88" dur="500" fill="hold"/>
                                        <p:tgtEl>
                                          <p:spTgt spid="2235"/>
                                        </p:tgtEl>
                                      </p:cBhvr>
                                    </p:animEffect>
                                  </p:childTnLst>
                                </p:cTn>
                              </p:par>
                            </p:childTnLst>
                          </p:cTn>
                        </p:par>
                      </p:childTnLst>
                    </p:cTn>
                  </p:par>
                  <p:par>
                    <p:cTn id="89" fill="hold" nodeType="clickPar">
                      <p:stCondLst>
                        <p:cond delay="indefinite"/>
                      </p:stCondLst>
                      <p:childTnLst>
                        <p:par>
                          <p:cTn id="90" fill="hold">
                            <p:stCondLst>
                              <p:cond delay="0"/>
                            </p:stCondLst>
                            <p:childTnLst>
                              <p:par>
                                <p:cTn id="91" presetID="12" presetClass="entr" presetSubtype="4" dur="500" fill="hold" grpId="16" nodeType="clickEffect">
                                  <p:stCondLst>
                                    <p:cond delay="0"/>
                                  </p:stCondLst>
                                  <p:childTnLst>
                                    <p:set>
                                      <p:cBhvr additive="base">
                                        <p:cTn id="92" dur="1" fill="hold">
                                          <p:stCondLst>
                                            <p:cond delay="0"/>
                                          </p:stCondLst>
                                        </p:cTn>
                                        <p:tgtEl>
                                          <p:spTgt spid="2234"/>
                                        </p:tgtEl>
                                        <p:attrNameLst>
                                          <p:attrName>style.visibility</p:attrName>
                                        </p:attrNameLst>
                                      </p:cBhvr>
                                      <p:to>
                                        <p:strVal val="visible"/>
                                      </p:to>
                                    </p:set>
                                    <p:animEffect transition="in" filter="slide(fromBottom)">
                                      <p:cBhvr additive="base">
                                        <p:cTn id="93" dur="500" fill="hold"/>
                                        <p:tgtEl>
                                          <p:spTgt spid="2234"/>
                                        </p:tgtEl>
                                      </p:cBhvr>
                                    </p:animEffect>
                                  </p:childTnLst>
                                </p:cTn>
                              </p:par>
                            </p:childTnLst>
                          </p:cTn>
                        </p:par>
                      </p:childTnLst>
                    </p:cTn>
                  </p:par>
                  <p:par>
                    <p:cTn id="94" fill="hold" nodeType="clickPar">
                      <p:stCondLst>
                        <p:cond delay="indefinite"/>
                      </p:stCondLst>
                      <p:childTnLst>
                        <p:par>
                          <p:cTn id="95" fill="hold">
                            <p:stCondLst>
                              <p:cond delay="0"/>
                            </p:stCondLst>
                            <p:childTnLst>
                              <p:par>
                                <p:cTn id="96" presetID="12" presetClass="entr" presetSubtype="4" dur="500" fill="hold" grpId="18" nodeType="clickEffect">
                                  <p:stCondLst>
                                    <p:cond delay="0"/>
                                  </p:stCondLst>
                                  <p:childTnLst>
                                    <p:set>
                                      <p:cBhvr additive="base">
                                        <p:cTn id="97" dur="1" fill="hold">
                                          <p:stCondLst>
                                            <p:cond delay="0"/>
                                          </p:stCondLst>
                                        </p:cTn>
                                        <p:tgtEl>
                                          <p:spTgt spid="2236"/>
                                        </p:tgtEl>
                                        <p:attrNameLst>
                                          <p:attrName>style.visibility</p:attrName>
                                        </p:attrNameLst>
                                      </p:cBhvr>
                                      <p:to>
                                        <p:strVal val="visible"/>
                                      </p:to>
                                    </p:set>
                                    <p:animEffect transition="in" filter="slide(fromBottom)">
                                      <p:cBhvr additive="base">
                                        <p:cTn id="98" dur="500" fill="hold"/>
                                        <p:tgtEl>
                                          <p:spTgt spid="2236"/>
                                        </p:tgtEl>
                                      </p:cBhvr>
                                    </p:animEffect>
                                  </p:childTnLst>
                                </p:cTn>
                              </p:par>
                            </p:childTnLst>
                          </p:cTn>
                        </p:par>
                      </p:childTnLst>
                    </p:cTn>
                  </p:par>
                  <p:par>
                    <p:cTn id="99" fill="hold" nodeType="clickPar">
                      <p:stCondLst>
                        <p:cond delay="indefinite"/>
                      </p:stCondLst>
                      <p:childTnLst>
                        <p:par>
                          <p:cTn id="100" fill="hold">
                            <p:stCondLst>
                              <p:cond delay="0"/>
                            </p:stCondLst>
                            <p:childTnLst>
                              <p:par>
                                <p:cTn id="101" presetID="12" presetClass="entr" presetSubtype="4" dur="500" fill="hold" grpId="19" nodeType="clickEffect">
                                  <p:stCondLst>
                                    <p:cond delay="0"/>
                                  </p:stCondLst>
                                  <p:childTnLst>
                                    <p:set>
                                      <p:cBhvr additive="base">
                                        <p:cTn id="102" dur="1" fill="hold">
                                          <p:stCondLst>
                                            <p:cond delay="0"/>
                                          </p:stCondLst>
                                        </p:cTn>
                                        <p:tgtEl>
                                          <p:spTgt spid="2237"/>
                                        </p:tgtEl>
                                        <p:attrNameLst>
                                          <p:attrName>style.visibility</p:attrName>
                                        </p:attrNameLst>
                                      </p:cBhvr>
                                      <p:to>
                                        <p:strVal val="visible"/>
                                      </p:to>
                                    </p:set>
                                    <p:animEffect transition="in" filter="slide(fromBottom)">
                                      <p:cBhvr additive="base">
                                        <p:cTn id="103" dur="500" fill="hold"/>
                                        <p:tgtEl>
                                          <p:spTgt spid="2237"/>
                                        </p:tgtEl>
                                      </p:cBhvr>
                                    </p:animEffect>
                                  </p:childTnLst>
                                </p:cTn>
                              </p:par>
                            </p:childTnLst>
                          </p:cTn>
                        </p:par>
                      </p:childTnLst>
                    </p:cTn>
                  </p:par>
                  <p:par>
                    <p:cTn id="104" fill="hold" nodeType="clickPar">
                      <p:stCondLst>
                        <p:cond delay="indefinite"/>
                      </p:stCondLst>
                      <p:childTnLst>
                        <p:par>
                          <p:cTn id="105" fill="hold">
                            <p:stCondLst>
                              <p:cond delay="0"/>
                            </p:stCondLst>
                            <p:childTnLst>
                              <p:par>
                                <p:cTn id="106" presetID="12" presetClass="entr" presetSubtype="4" dur="500" fill="hold" grpId="20" nodeType="clickEffect">
                                  <p:stCondLst>
                                    <p:cond delay="0"/>
                                  </p:stCondLst>
                                  <p:childTnLst>
                                    <p:set>
                                      <p:cBhvr additive="base">
                                        <p:cTn id="107" dur="1" fill="hold">
                                          <p:stCondLst>
                                            <p:cond delay="0"/>
                                          </p:stCondLst>
                                        </p:cTn>
                                        <p:tgtEl>
                                          <p:spTgt spid="2238"/>
                                        </p:tgtEl>
                                        <p:attrNameLst>
                                          <p:attrName>style.visibility</p:attrName>
                                        </p:attrNameLst>
                                      </p:cBhvr>
                                      <p:to>
                                        <p:strVal val="visible"/>
                                      </p:to>
                                    </p:set>
                                    <p:animEffect transition="in" filter="slide(fromBottom)">
                                      <p:cBhvr additive="base">
                                        <p:cTn id="108" dur="500" fill="hold"/>
                                        <p:tgtEl>
                                          <p:spTgt spid="2238"/>
                                        </p:tgtEl>
                                      </p:cBhvr>
                                    </p:animEffect>
                                  </p:childTnLst>
                                </p:cTn>
                              </p:par>
                            </p:childTnLst>
                          </p:cTn>
                        </p:par>
                      </p:childTnLst>
                    </p:cTn>
                  </p:par>
                  <p:par>
                    <p:cTn id="109" fill="hold" nodeType="clickPar">
                      <p:stCondLst>
                        <p:cond delay="indefinite"/>
                      </p:stCondLst>
                      <p:childTnLst>
                        <p:par>
                          <p:cTn id="110" fill="hold">
                            <p:stCondLst>
                              <p:cond delay="0"/>
                            </p:stCondLst>
                            <p:childTnLst>
                              <p:par>
                                <p:cTn id="111" presetID="12" presetClass="entr" presetSubtype="4" dur="500" fill="hold" grpId="21" nodeType="clickEffect">
                                  <p:stCondLst>
                                    <p:cond delay="0"/>
                                  </p:stCondLst>
                                  <p:childTnLst>
                                    <p:set>
                                      <p:cBhvr additive="base">
                                        <p:cTn id="112" dur="1" fill="hold">
                                          <p:stCondLst>
                                            <p:cond delay="0"/>
                                          </p:stCondLst>
                                        </p:cTn>
                                        <p:tgtEl>
                                          <p:spTgt spid="2239"/>
                                        </p:tgtEl>
                                        <p:attrNameLst>
                                          <p:attrName>style.visibility</p:attrName>
                                        </p:attrNameLst>
                                      </p:cBhvr>
                                      <p:to>
                                        <p:strVal val="visible"/>
                                      </p:to>
                                    </p:set>
                                    <p:animEffect transition="in" filter="slide(fromBottom)">
                                      <p:cBhvr additive="base">
                                        <p:cTn id="113" dur="500" fill="hold"/>
                                        <p:tgtEl>
                                          <p:spTgt spid="2239"/>
                                        </p:tgtEl>
                                      </p:cBhvr>
                                    </p:animEffect>
                                  </p:childTnLst>
                                </p:cTn>
                              </p:par>
                            </p:childTnLst>
                          </p:cTn>
                        </p:par>
                      </p:childTnLst>
                    </p:cTn>
                  </p:par>
                  <p:par>
                    <p:cTn id="114" fill="hold" nodeType="clickPar">
                      <p:stCondLst>
                        <p:cond delay="indefinite"/>
                      </p:stCondLst>
                      <p:childTnLst>
                        <p:par>
                          <p:cTn id="115" fill="hold">
                            <p:stCondLst>
                              <p:cond delay="0"/>
                            </p:stCondLst>
                            <p:childTnLst>
                              <p:par>
                                <p:cTn id="116" presetID="12" presetClass="entr" presetSubtype="4" dur="500" fill="hold" grpId="22" nodeType="clickEffect">
                                  <p:stCondLst>
                                    <p:cond delay="0"/>
                                  </p:stCondLst>
                                  <p:childTnLst>
                                    <p:set>
                                      <p:cBhvr additive="base">
                                        <p:cTn id="117" dur="1" fill="hold">
                                          <p:stCondLst>
                                            <p:cond delay="0"/>
                                          </p:stCondLst>
                                        </p:cTn>
                                        <p:tgtEl>
                                          <p:spTgt spid="2240"/>
                                        </p:tgtEl>
                                        <p:attrNameLst>
                                          <p:attrName>style.visibility</p:attrName>
                                        </p:attrNameLst>
                                      </p:cBhvr>
                                      <p:to>
                                        <p:strVal val="visible"/>
                                      </p:to>
                                    </p:set>
                                    <p:animEffect transition="in" filter="slide(fromBottom)">
                                      <p:cBhvr additive="base">
                                        <p:cTn id="118" dur="500" fill="hold"/>
                                        <p:tgtEl>
                                          <p:spTgt spid="2240"/>
                                        </p:tgtEl>
                                      </p:cBhvr>
                                    </p:animEffect>
                                  </p:childTnLst>
                                </p:cTn>
                              </p:par>
                            </p:childTnLst>
                          </p:cTn>
                        </p:par>
                      </p:childTnLst>
                    </p:cTn>
                  </p:par>
                  <p:par>
                    <p:cTn id="119" fill="hold" nodeType="clickPar">
                      <p:stCondLst>
                        <p:cond delay="indefinite"/>
                      </p:stCondLst>
                      <p:childTnLst>
                        <p:par>
                          <p:cTn id="120" fill="hold">
                            <p:stCondLst>
                              <p:cond delay="0"/>
                            </p:stCondLst>
                            <p:childTnLst>
                              <p:par>
                                <p:cTn id="121" presetID="12" presetClass="entr" presetSubtype="4" dur="500" fill="hold" grpId="24" nodeType="clickEffect">
                                  <p:stCondLst>
                                    <p:cond delay="0"/>
                                  </p:stCondLst>
                                  <p:childTnLst>
                                    <p:set>
                                      <p:cBhvr additive="base">
                                        <p:cTn id="122" dur="1" fill="hold">
                                          <p:stCondLst>
                                            <p:cond delay="0"/>
                                          </p:stCondLst>
                                        </p:cTn>
                                        <p:tgtEl>
                                          <p:spTgt spid="2242"/>
                                        </p:tgtEl>
                                        <p:attrNameLst>
                                          <p:attrName>style.visibility</p:attrName>
                                        </p:attrNameLst>
                                      </p:cBhvr>
                                      <p:to>
                                        <p:strVal val="visible"/>
                                      </p:to>
                                    </p:set>
                                    <p:animEffect transition="in" filter="slide(fromBottom)">
                                      <p:cBhvr additive="base">
                                        <p:cTn id="123" dur="500" fill="hold"/>
                                        <p:tgtEl>
                                          <p:spTgt spid="2242"/>
                                        </p:tgtEl>
                                      </p:cBhvr>
                                    </p:animEffect>
                                  </p:childTnLst>
                                </p:cTn>
                              </p:par>
                            </p:childTnLst>
                          </p:cTn>
                        </p:par>
                      </p:childTnLst>
                    </p:cTn>
                  </p:par>
                  <p:par>
                    <p:cTn id="124" fill="hold" nodeType="clickPar">
                      <p:stCondLst>
                        <p:cond delay="indefinite"/>
                      </p:stCondLst>
                      <p:childTnLst>
                        <p:par>
                          <p:cTn id="125" fill="hold">
                            <p:stCondLst>
                              <p:cond delay="0"/>
                            </p:stCondLst>
                            <p:childTnLst>
                              <p:par>
                                <p:cTn id="126" presetID="12" presetClass="entr" presetSubtype="4" dur="500" fill="hold" grpId="23" nodeType="clickEffect">
                                  <p:stCondLst>
                                    <p:cond delay="0"/>
                                  </p:stCondLst>
                                  <p:childTnLst>
                                    <p:set>
                                      <p:cBhvr additive="base">
                                        <p:cTn id="127" dur="1" fill="hold">
                                          <p:stCondLst>
                                            <p:cond delay="0"/>
                                          </p:stCondLst>
                                        </p:cTn>
                                        <p:tgtEl>
                                          <p:spTgt spid="2241"/>
                                        </p:tgtEl>
                                        <p:attrNameLst>
                                          <p:attrName>style.visibility</p:attrName>
                                        </p:attrNameLst>
                                      </p:cBhvr>
                                      <p:to>
                                        <p:strVal val="visible"/>
                                      </p:to>
                                    </p:set>
                                    <p:animEffect transition="in" filter="slide(fromBottom)">
                                      <p:cBhvr additive="base">
                                        <p:cTn id="128" dur="500" fill="hold"/>
                                        <p:tgtEl>
                                          <p:spTgt spid="2241"/>
                                        </p:tgtEl>
                                      </p:cBhvr>
                                    </p:animEffect>
                                  </p:childTnLst>
                                </p:cTn>
                              </p:par>
                            </p:childTnLst>
                          </p:cTn>
                        </p:par>
                      </p:childTnLst>
                    </p:cTn>
                  </p:par>
                  <p:par>
                    <p:cTn id="129" fill="hold" nodeType="clickPar">
                      <p:stCondLst>
                        <p:cond delay="indefinite"/>
                      </p:stCondLst>
                      <p:childTnLst>
                        <p:par>
                          <p:cTn id="130" fill="hold">
                            <p:stCondLst>
                              <p:cond delay="0"/>
                            </p:stCondLst>
                            <p:childTnLst>
                              <p:par>
                                <p:cTn id="131" presetID="12" presetClass="entr" presetSubtype="4" dur="500" fill="hold" grpId="25" nodeType="clickEffect">
                                  <p:stCondLst>
                                    <p:cond delay="0"/>
                                  </p:stCondLst>
                                  <p:childTnLst>
                                    <p:set>
                                      <p:cBhvr additive="base">
                                        <p:cTn id="132" dur="1" fill="hold">
                                          <p:stCondLst>
                                            <p:cond delay="0"/>
                                          </p:stCondLst>
                                        </p:cTn>
                                        <p:tgtEl>
                                          <p:spTgt spid="2243"/>
                                        </p:tgtEl>
                                        <p:attrNameLst>
                                          <p:attrName>style.visibility</p:attrName>
                                        </p:attrNameLst>
                                      </p:cBhvr>
                                      <p:to>
                                        <p:strVal val="visible"/>
                                      </p:to>
                                    </p:set>
                                    <p:animEffect transition="in" filter="slide(fromBottom)">
                                      <p:cBhvr additive="base">
                                        <p:cTn id="133" dur="500" fill="hold"/>
                                        <p:tgtEl>
                                          <p:spTgt spid="2243"/>
                                        </p:tgtEl>
                                      </p:cBhvr>
                                    </p:animEffect>
                                  </p:childTnLst>
                                </p:cTn>
                              </p:par>
                            </p:childTnLst>
                          </p:cTn>
                        </p:par>
                      </p:childTnLst>
                    </p:cTn>
                  </p:par>
                  <p:par>
                    <p:cTn id="134" fill="hold" nodeType="clickPar">
                      <p:stCondLst>
                        <p:cond delay="indefinite"/>
                      </p:stCondLst>
                      <p:childTnLst>
                        <p:par>
                          <p:cTn id="135" fill="hold">
                            <p:stCondLst>
                              <p:cond delay="0"/>
                            </p:stCondLst>
                            <p:childTnLst>
                              <p:par>
                                <p:cTn id="136" presetID="12" presetClass="entr" presetSubtype="4" dur="500" fill="hold" grpId="26" nodeType="clickEffect">
                                  <p:stCondLst>
                                    <p:cond delay="0"/>
                                  </p:stCondLst>
                                  <p:childTnLst>
                                    <p:set>
                                      <p:cBhvr additive="base">
                                        <p:cTn id="137" dur="1" fill="hold">
                                          <p:stCondLst>
                                            <p:cond delay="0"/>
                                          </p:stCondLst>
                                        </p:cTn>
                                        <p:tgtEl>
                                          <p:spTgt spid="2244"/>
                                        </p:tgtEl>
                                        <p:attrNameLst>
                                          <p:attrName>style.visibility</p:attrName>
                                        </p:attrNameLst>
                                      </p:cBhvr>
                                      <p:to>
                                        <p:strVal val="visible"/>
                                      </p:to>
                                    </p:set>
                                    <p:animEffect transition="in" filter="slide(fromBottom)">
                                      <p:cBhvr additive="base">
                                        <p:cTn id="138" dur="500" fill="hold"/>
                                        <p:tgtEl>
                                          <p:spTgt spid="2244"/>
                                        </p:tgtEl>
                                      </p:cBhvr>
                                    </p:animEffect>
                                  </p:childTnLst>
                                </p:cTn>
                              </p:par>
                            </p:childTnLst>
                          </p:cTn>
                        </p:par>
                      </p:childTnLst>
                    </p:cTn>
                  </p:par>
                  <p:par>
                    <p:cTn id="139" fill="hold" nodeType="clickPar">
                      <p:stCondLst>
                        <p:cond delay="indefinite"/>
                      </p:stCondLst>
                      <p:childTnLst>
                        <p:par>
                          <p:cTn id="140" fill="hold">
                            <p:stCondLst>
                              <p:cond delay="0"/>
                            </p:stCondLst>
                            <p:childTnLst>
                              <p:par>
                                <p:cTn id="141" presetID="12" presetClass="entr" presetSubtype="4" dur="500" fill="hold" grpId="27" nodeType="clickEffect">
                                  <p:stCondLst>
                                    <p:cond delay="0"/>
                                  </p:stCondLst>
                                  <p:childTnLst>
                                    <p:set>
                                      <p:cBhvr additive="base">
                                        <p:cTn id="142" dur="1" fill="hold">
                                          <p:stCondLst>
                                            <p:cond delay="0"/>
                                          </p:stCondLst>
                                        </p:cTn>
                                        <p:tgtEl>
                                          <p:spTgt spid="2245"/>
                                        </p:tgtEl>
                                        <p:attrNameLst>
                                          <p:attrName>style.visibility</p:attrName>
                                        </p:attrNameLst>
                                      </p:cBhvr>
                                      <p:to>
                                        <p:strVal val="visible"/>
                                      </p:to>
                                    </p:set>
                                    <p:animEffect transition="in" filter="slide(fromBottom)">
                                      <p:cBhvr additive="base">
                                        <p:cTn id="143" dur="500" fill="hold"/>
                                        <p:tgtEl>
                                          <p:spTgt spid="2245"/>
                                        </p:tgtEl>
                                      </p:cBhvr>
                                    </p:animEffect>
                                  </p:childTnLst>
                                </p:cTn>
                              </p:par>
                            </p:childTnLst>
                          </p:cTn>
                        </p:par>
                      </p:childTnLst>
                    </p:cTn>
                  </p:par>
                  <p:par>
                    <p:cTn id="144" fill="hold" nodeType="clickPar">
                      <p:stCondLst>
                        <p:cond delay="indefinite"/>
                      </p:stCondLst>
                      <p:childTnLst>
                        <p:par>
                          <p:cTn id="145" fill="hold">
                            <p:stCondLst>
                              <p:cond delay="0"/>
                            </p:stCondLst>
                            <p:childTnLst>
                              <p:par>
                                <p:cTn id="146" presetID="12" presetClass="entr" presetSubtype="4" dur="500" fill="hold" grpId="28" nodeType="clickEffect">
                                  <p:stCondLst>
                                    <p:cond delay="0"/>
                                  </p:stCondLst>
                                  <p:childTnLst>
                                    <p:set>
                                      <p:cBhvr additive="base">
                                        <p:cTn id="147" dur="1" fill="hold">
                                          <p:stCondLst>
                                            <p:cond delay="0"/>
                                          </p:stCondLst>
                                        </p:cTn>
                                        <p:tgtEl>
                                          <p:spTgt spid="2246"/>
                                        </p:tgtEl>
                                        <p:attrNameLst>
                                          <p:attrName>style.visibility</p:attrName>
                                        </p:attrNameLst>
                                      </p:cBhvr>
                                      <p:to>
                                        <p:strVal val="visible"/>
                                      </p:to>
                                    </p:set>
                                    <p:animEffect transition="in" filter="slide(fromBottom)">
                                      <p:cBhvr additive="base">
                                        <p:cTn id="148" dur="500" fill="hold"/>
                                        <p:tgtEl>
                                          <p:spTgt spid="22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17" grpId="0"/>
      <p:bldP spid="2219" grpId="1"/>
      <p:bldP spid="2220" grpId="2"/>
      <p:bldP spid="2221" grpId="3"/>
      <p:bldP spid="2222" grpId="4"/>
      <p:bldP spid="2223" grpId="5"/>
      <p:bldP spid="2224" grpId="6"/>
      <p:bldP spid="2225" grpId="7"/>
      <p:bldP spid="2226" grpId="8"/>
      <p:bldP spid="2227" grpId="9"/>
      <p:bldP spid="2228" grpId="10"/>
      <p:bldP spid="2229" grpId="11"/>
      <p:bldP spid="2230" grpId="12"/>
      <p:bldP spid="2231" grpId="13"/>
      <p:bldP spid="2232" grpId="14"/>
      <p:bldP spid="2233" grpId="15"/>
      <p:bldP spid="2234" grpId="16"/>
      <p:bldP spid="2235" grpId="17"/>
      <p:bldP spid="2236" grpId="18"/>
      <p:bldP spid="2237" grpId="19"/>
      <p:bldP spid="2238" grpId="20"/>
      <p:bldP spid="2239" grpId="21"/>
      <p:bldP spid="2240" grpId="22"/>
      <p:bldP spid="2241" grpId="23"/>
      <p:bldP spid="2242" grpId="24"/>
      <p:bldP spid="2243" grpId="25"/>
      <p:bldP spid="2244" grpId="26"/>
      <p:bldP spid="2245" grpId="27"/>
      <p:bldP spid="2246" grpId="28"/>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15</a:t>
            </a:fld>
            <a:endParaRPr lang="zh-CN" altLang="en-US" sz="1400" u="none">
              <a:solidFill>
                <a:schemeClr val="tx1"/>
              </a:solidFill>
              <a:latin typeface="Comic Sans MS"/>
              <a:ea typeface="宋体" panose="02010600030101010101" pitchFamily="2" charset="-122"/>
            </a:endParaRPr>
          </a:p>
        </p:txBody>
      </p:sp>
      <p:sp>
        <p:nvSpPr>
          <p:cNvPr id="2249" name="矩形 20483"/>
          <p:cNvSpPr/>
          <p:nvPr/>
        </p:nvSpPr>
        <p:spPr>
          <a:xfrm>
            <a:off x="2843213" y="0"/>
            <a:ext cx="3097212" cy="765175"/>
          </a:xfrm>
          <a:prstGeom prst="rect">
            <a:avLst/>
          </a:prstGeom>
          <a:solidFill>
            <a:srgbClr val="FFEF66"/>
          </a:solidFill>
          <a:ln w="9525" cap="flat" cmpd="sng">
            <a:solidFill>
              <a:srgbClr val="000000"/>
            </a:solidFill>
            <a:prstDash val="solid"/>
            <a:miter/>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gn="ctr"/>
            <a:r>
              <a:rPr lang="zh-CN" altLang="en-US" b="1">
                <a:latin typeface="Comic Sans MS" panose="030f0702030302020204" pitchFamily="66" charset="0"/>
                <a:ea typeface="新宋体" panose="02010609030101010101" charset="-122"/>
              </a:rPr>
              <a:t>四、动词</a:t>
            </a:r>
            <a:endParaRPr lang="zh-CN" altLang="en-US" b="1">
              <a:latin typeface="Comic Sans MS" panose="030f0702030302020204" pitchFamily="66" charset="0"/>
              <a:ea typeface="新宋体" panose="02010609030101010101" charset="-122"/>
            </a:endParaRPr>
          </a:p>
        </p:txBody>
      </p:sp>
      <p:sp>
        <p:nvSpPr>
          <p:cNvPr id="2250" name="文本框 20484"/>
          <p:cNvSpPr/>
          <p:nvPr/>
        </p:nvSpPr>
        <p:spPr>
          <a:xfrm>
            <a:off x="323850" y="1341438"/>
            <a:ext cx="7864475" cy="946150"/>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800" b="1">
                <a:latin typeface="Comic Sans MS" panose="030f0702030302020204" pitchFamily="66" charset="0"/>
                <a:ea typeface="新宋体" panose="02010609030101010101" charset="-122"/>
              </a:rPr>
              <a:t>    </a:t>
            </a:r>
            <a:r>
              <a:rPr lang="zh-CN" altLang="en-US" sz="2800" b="1">
                <a:latin typeface="Comic Sans MS" panose="030f0702030302020204" pitchFamily="66" charset="0"/>
                <a:ea typeface="新宋体" panose="02010609030101010101" charset="-122"/>
              </a:rPr>
              <a:t>动词主要表示动作，其次表示状态或性质，有时态、语态、语气等形式的变化。</a:t>
            </a:r>
            <a:endParaRPr lang="zh-CN" altLang="en-US" sz="2800" b="1">
              <a:latin typeface="Comic Sans MS" panose="030f0702030302020204" pitchFamily="66" charset="0"/>
              <a:ea typeface="新宋体" panose="02010609030101010101" charset="-122"/>
            </a:endParaRPr>
          </a:p>
        </p:txBody>
      </p:sp>
      <p:sp>
        <p:nvSpPr>
          <p:cNvPr id="2251" name="文本框 20485"/>
          <p:cNvSpPr/>
          <p:nvPr/>
        </p:nvSpPr>
        <p:spPr>
          <a:xfrm>
            <a:off x="468313" y="3284538"/>
            <a:ext cx="7504112" cy="946150"/>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800" b="1">
                <a:latin typeface="Comic Sans MS" panose="030f0702030302020204" pitchFamily="66" charset="0"/>
                <a:ea typeface="新宋体" panose="02010609030101010101" charset="-122"/>
              </a:rPr>
              <a:t>    </a:t>
            </a:r>
            <a:r>
              <a:rPr lang="zh-CN" altLang="en-US" sz="2800" b="1">
                <a:latin typeface="Comic Sans MS" panose="030f0702030302020204" pitchFamily="66" charset="0"/>
                <a:ea typeface="新宋体" panose="02010609030101010101" charset="-122"/>
              </a:rPr>
              <a:t>小学阶段所涉及的动词主要有：实义动词、</a:t>
            </a:r>
            <a:r>
              <a:rPr lang="en-US" altLang="zh-CN" sz="2800" b="1">
                <a:latin typeface="Comic Sans MS" panose="030f0702030302020204" pitchFamily="66" charset="0"/>
                <a:ea typeface="新宋体" panose="02010609030101010101" charset="-122"/>
              </a:rPr>
              <a:t>be</a:t>
            </a:r>
            <a:r>
              <a:rPr lang="zh-CN" altLang="en-US" sz="2800" b="1">
                <a:latin typeface="Comic Sans MS" panose="030f0702030302020204" pitchFamily="66" charset="0"/>
                <a:ea typeface="新宋体" panose="02010609030101010101" charset="-122"/>
              </a:rPr>
              <a:t>动词、情态动词</a:t>
            </a:r>
            <a:r>
              <a:rPr lang="en-US" altLang="zh-CN" sz="2800" b="1">
                <a:latin typeface="Comic Sans MS" panose="030f0702030302020204" pitchFamily="66" charset="0"/>
                <a:ea typeface="新宋体" panose="02010609030101010101" charset="-122"/>
              </a:rPr>
              <a:t>can</a:t>
            </a:r>
            <a:r>
              <a:rPr lang="zh-CN" altLang="en-US" sz="2800" b="1">
                <a:latin typeface="Comic Sans MS" panose="030f0702030302020204" pitchFamily="66" charset="0"/>
                <a:ea typeface="新宋体" panose="02010609030101010101" charset="-122"/>
              </a:rPr>
              <a:t>等。</a:t>
            </a:r>
            <a:endParaRPr lang="zh-CN" altLang="en-US" sz="2800" b="1">
              <a:latin typeface="Comic Sans MS" panose="030f0702030302020204" pitchFamily="66" charset="0"/>
              <a:ea typeface="新宋体" panose="0201060903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1000" fill="hold" grpId="0" nodeType="clickEffect">
                                  <p:stCondLst>
                                    <p:cond delay="0"/>
                                  </p:stCondLst>
                                  <p:childTnLst>
                                    <p:set>
                                      <p:cBhvr additive="base">
                                        <p:cTn id="6" dur="1" fill="hold">
                                          <p:stCondLst>
                                            <p:cond delay="0"/>
                                          </p:stCondLst>
                                        </p:cTn>
                                        <p:tgtEl>
                                          <p:spTgt spid="2250"/>
                                        </p:tgtEl>
                                        <p:attrNameLst>
                                          <p:attrName>style.visibility</p:attrName>
                                        </p:attrNameLst>
                                      </p:cBhvr>
                                      <p:to>
                                        <p:strVal val="visible"/>
                                      </p:to>
                                    </p:set>
                                    <p:anim calcmode="lin" valueType="num">
                                      <p:cBhvr additive="base">
                                        <p:cTn id="7" dur="1000" fill="hold"/>
                                        <p:tgtEl>
                                          <p:spTgt spid="2250"/>
                                        </p:tgtEl>
                                        <p:attrNameLst>
                                          <p:attrName>ppt_x</p:attrName>
                                        </p:attrNameLst>
                                      </p:cBhvr>
                                      <p:tavLst>
                                        <p:tav tm="0">
                                          <p:val>
                                            <p:strVal val="0-#ppt_w/2"/>
                                          </p:val>
                                        </p:tav>
                                        <p:tav tm="100000">
                                          <p:val>
                                            <p:strVal val="#ppt_x"/>
                                          </p:val>
                                        </p:tav>
                                      </p:tavLst>
                                    </p:anim>
                                    <p:anim calcmode="lin" valueType="num">
                                      <p:cBhvr additive="base">
                                        <p:cTn id="8" dur="1000" fill="hold"/>
                                        <p:tgtEl>
                                          <p:spTgt spid="225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1000" fill="hold" grpId="1" nodeType="clickEffect">
                                  <p:stCondLst>
                                    <p:cond delay="0"/>
                                  </p:stCondLst>
                                  <p:childTnLst>
                                    <p:set>
                                      <p:cBhvr additive="base">
                                        <p:cTn id="12" dur="1" fill="hold">
                                          <p:stCondLst>
                                            <p:cond delay="0"/>
                                          </p:stCondLst>
                                        </p:cTn>
                                        <p:tgtEl>
                                          <p:spTgt spid="2251"/>
                                        </p:tgtEl>
                                        <p:attrNameLst>
                                          <p:attrName>style.visibility</p:attrName>
                                        </p:attrNameLst>
                                      </p:cBhvr>
                                      <p:to>
                                        <p:strVal val="visible"/>
                                      </p:to>
                                    </p:set>
                                    <p:anim calcmode="lin" valueType="num">
                                      <p:cBhvr additive="base">
                                        <p:cTn id="13" dur="1000" fill="hold"/>
                                        <p:tgtEl>
                                          <p:spTgt spid="2251"/>
                                        </p:tgtEl>
                                        <p:attrNameLst>
                                          <p:attrName>ppt_x</p:attrName>
                                        </p:attrNameLst>
                                      </p:cBhvr>
                                      <p:tavLst>
                                        <p:tav tm="0">
                                          <p:val>
                                            <p:strVal val="0-#ppt_w/2"/>
                                          </p:val>
                                        </p:tav>
                                        <p:tav tm="100000">
                                          <p:val>
                                            <p:strVal val="#ppt_x"/>
                                          </p:val>
                                        </p:tav>
                                      </p:tavLst>
                                    </p:anim>
                                    <p:anim calcmode="lin" valueType="num">
                                      <p:cBhvr additive="base">
                                        <p:cTn id="14" dur="1000" fill="hold"/>
                                        <p:tgtEl>
                                          <p:spTgt spid="225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0" grpId="0"/>
      <p:bldP spid="2251" grpId="1"/>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16</a:t>
            </a:fld>
            <a:endParaRPr lang="zh-CN" altLang="en-US" sz="1400" u="none">
              <a:solidFill>
                <a:schemeClr val="tx1"/>
              </a:solidFill>
              <a:latin typeface="Comic Sans MS"/>
              <a:ea typeface="宋体" panose="02010600030101010101" pitchFamily="2" charset="-122"/>
            </a:endParaRPr>
          </a:p>
        </p:txBody>
      </p:sp>
      <p:sp>
        <p:nvSpPr>
          <p:cNvPr id="2254" name="文本框 21507"/>
          <p:cNvSpPr/>
          <p:nvPr/>
        </p:nvSpPr>
        <p:spPr>
          <a:xfrm>
            <a:off x="0" y="2420938"/>
            <a:ext cx="1911350" cy="762000"/>
          </a:xfrm>
          <a:prstGeom prst="rect">
            <a:avLst/>
          </a:prstGeom>
          <a:solidFill>
            <a:srgbClr val="FFB800"/>
          </a:solid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a:latin typeface="黑体" panose="02010609060101010101" pitchFamily="2" charset="-122"/>
                <a:ea typeface="新宋体" panose="02010609030101010101" charset="-122"/>
              </a:rPr>
              <a:t>Be</a:t>
            </a:r>
            <a:r>
              <a:rPr lang="zh-CN" altLang="en-US">
                <a:latin typeface="黑体" panose="02010609060101010101" pitchFamily="2" charset="-122"/>
                <a:ea typeface="新宋体" panose="02010609030101010101" charset="-122"/>
              </a:rPr>
              <a:t>动词</a:t>
            </a:r>
            <a:endParaRPr lang="zh-CN" altLang="en-US">
              <a:latin typeface="黑体" panose="02010609060101010101" pitchFamily="2" charset="-122"/>
              <a:ea typeface="新宋体" panose="02010609030101010101" charset="-122"/>
            </a:endParaRPr>
          </a:p>
        </p:txBody>
      </p:sp>
      <p:sp>
        <p:nvSpPr>
          <p:cNvPr id="2255" name="右箭头 21508"/>
          <p:cNvSpPr/>
          <p:nvPr/>
        </p:nvSpPr>
        <p:spPr>
          <a:xfrm>
            <a:off x="1979613" y="2636838"/>
            <a:ext cx="720725" cy="342900"/>
          </a:xfrm>
          <a:prstGeom prst="rightArrow">
            <a:avLst>
              <a:gd name="adj1" fmla="val 50000"/>
              <a:gd name="adj2" fmla="val 51310"/>
            </a:avLst>
          </a:prstGeom>
          <a:solidFill>
            <a:srgbClr val="FFB800"/>
          </a:solidFill>
          <a:ln w="9525" cap="flat" cmpd="sng">
            <a:solidFill>
              <a:srgbClr val="000000"/>
            </a:solidFill>
            <a:prstDash val="solid"/>
            <a:miter/>
            <a:headEnd type="none" w="med" len="med"/>
            <a:tailEnd type="none" w="med" len="med"/>
          </a:ln>
        </p:spPr>
        <p:txBody>
          <a:bodyPr anchor="t"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latin typeface="Comic Sans MS" panose="030f0702030302020204" pitchFamily="66" charset="0"/>
              <a:ea typeface="新宋体" panose="02010609030101010101" charset="-122"/>
            </a:endParaRPr>
          </a:p>
        </p:txBody>
      </p:sp>
      <p:sp>
        <p:nvSpPr>
          <p:cNvPr id="2256" name="文本框 21509"/>
          <p:cNvSpPr/>
          <p:nvPr/>
        </p:nvSpPr>
        <p:spPr>
          <a:xfrm>
            <a:off x="2987675" y="1196975"/>
            <a:ext cx="2886075" cy="762000"/>
          </a:xfrm>
          <a:prstGeom prst="rect">
            <a:avLst/>
          </a:prstGeom>
          <a:solidFill>
            <a:srgbClr val="FFB800"/>
          </a:solid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a:latin typeface="Comic Sans MS" panose="030f0702030302020204" pitchFamily="66" charset="0"/>
                <a:ea typeface="新宋体" panose="02010609030101010101" charset="-122"/>
              </a:rPr>
              <a:t>am, is, are</a:t>
            </a:r>
            <a:endParaRPr lang="en-US" altLang="zh-CN">
              <a:latin typeface="Comic Sans MS" panose="030f0702030302020204" pitchFamily="66" charset="0"/>
              <a:ea typeface="新宋体" panose="02010609030101010101" charset="-122"/>
            </a:endParaRPr>
          </a:p>
        </p:txBody>
      </p:sp>
      <p:sp>
        <p:nvSpPr>
          <p:cNvPr id="2257" name="文本框 21510"/>
          <p:cNvSpPr/>
          <p:nvPr/>
        </p:nvSpPr>
        <p:spPr>
          <a:xfrm>
            <a:off x="2987675" y="2349500"/>
            <a:ext cx="2886075" cy="762000"/>
          </a:xfrm>
          <a:prstGeom prst="rect">
            <a:avLst/>
          </a:prstGeom>
          <a:solidFill>
            <a:srgbClr val="FFB800"/>
          </a:solid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a:latin typeface="Comic Sans MS" panose="030f0702030302020204" pitchFamily="66" charset="0"/>
                <a:ea typeface="新宋体" panose="02010609030101010101" charset="-122"/>
              </a:rPr>
              <a:t>was, were</a:t>
            </a:r>
            <a:endParaRPr lang="en-US" altLang="zh-CN">
              <a:latin typeface="Comic Sans MS" panose="030f0702030302020204" pitchFamily="66" charset="0"/>
              <a:ea typeface="新宋体" panose="02010609030101010101" charset="-122"/>
            </a:endParaRPr>
          </a:p>
        </p:txBody>
      </p:sp>
      <p:sp>
        <p:nvSpPr>
          <p:cNvPr id="2258" name="文本框 21511"/>
          <p:cNvSpPr/>
          <p:nvPr/>
        </p:nvSpPr>
        <p:spPr>
          <a:xfrm>
            <a:off x="2984500" y="3500438"/>
            <a:ext cx="2886075" cy="762000"/>
          </a:xfrm>
          <a:prstGeom prst="rect">
            <a:avLst/>
          </a:prstGeom>
          <a:solidFill>
            <a:srgbClr val="FFB800"/>
          </a:solid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gn="ctr">
              <a:spcBef>
                <a:spcPct val="50000"/>
              </a:spcBef>
            </a:pPr>
            <a:r>
              <a:rPr lang="en-US" altLang="zh-CN">
                <a:latin typeface="Comic Sans MS" panose="030f0702030302020204" pitchFamily="66" charset="0"/>
                <a:ea typeface="新宋体" panose="02010609030101010101" charset="-122"/>
              </a:rPr>
              <a:t>been</a:t>
            </a:r>
            <a:endParaRPr lang="en-US" altLang="zh-CN">
              <a:latin typeface="Comic Sans MS" panose="030f0702030302020204" pitchFamily="66" charset="0"/>
              <a:ea typeface="新宋体" panose="0201060903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2" presetClass="entr" presetSubtype="8" dur="500" fill="hold" nodeType="clickEffect">
                                  <p:stCondLst>
                                    <p:cond delay="0"/>
                                  </p:stCondLst>
                                  <p:childTnLst>
                                    <p:set>
                                      <p:cBhvr additive="base">
                                        <p:cTn id="6" dur="1" fill="hold">
                                          <p:stCondLst>
                                            <p:cond delay="0"/>
                                          </p:stCondLst>
                                        </p:cTn>
                                        <p:tgtEl>
                                          <p:spTgt spid="2255"/>
                                        </p:tgtEl>
                                        <p:attrNameLst>
                                          <p:attrName>style.visibility</p:attrName>
                                        </p:attrNameLst>
                                      </p:cBhvr>
                                      <p:to>
                                        <p:strVal val="visible"/>
                                      </p:to>
                                    </p:set>
                                    <p:animEffect transition="in" filter="slide(fromLeft)">
                                      <p:cBhvr additive="base">
                                        <p:cTn id="7" dur="500" fill="hold"/>
                                        <p:tgtEl>
                                          <p:spTgt spid="225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2" presetClass="entr" presetSubtype="8" dur="500" fill="hold" grpId="0" nodeType="clickEffect">
                                  <p:stCondLst>
                                    <p:cond delay="0"/>
                                  </p:stCondLst>
                                  <p:childTnLst>
                                    <p:set>
                                      <p:cBhvr additive="base">
                                        <p:cTn id="11" dur="1" fill="hold">
                                          <p:stCondLst>
                                            <p:cond delay="0"/>
                                          </p:stCondLst>
                                        </p:cTn>
                                        <p:tgtEl>
                                          <p:spTgt spid="2256"/>
                                        </p:tgtEl>
                                        <p:attrNameLst>
                                          <p:attrName>style.visibility</p:attrName>
                                        </p:attrNameLst>
                                      </p:cBhvr>
                                      <p:to>
                                        <p:strVal val="visible"/>
                                      </p:to>
                                    </p:set>
                                    <p:animEffect transition="in" filter="slide(fromLeft)">
                                      <p:cBhvr additive="base">
                                        <p:cTn id="12" dur="500" fill="hold"/>
                                        <p:tgtEl>
                                          <p:spTgt spid="2256"/>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2" presetClass="entr" presetSubtype="8" dur="500" fill="hold" grpId="1" nodeType="clickEffect">
                                  <p:stCondLst>
                                    <p:cond delay="0"/>
                                  </p:stCondLst>
                                  <p:childTnLst>
                                    <p:set>
                                      <p:cBhvr additive="base">
                                        <p:cTn id="16" dur="1" fill="hold">
                                          <p:stCondLst>
                                            <p:cond delay="0"/>
                                          </p:stCondLst>
                                        </p:cTn>
                                        <p:tgtEl>
                                          <p:spTgt spid="2257"/>
                                        </p:tgtEl>
                                        <p:attrNameLst>
                                          <p:attrName>style.visibility</p:attrName>
                                        </p:attrNameLst>
                                      </p:cBhvr>
                                      <p:to>
                                        <p:strVal val="visible"/>
                                      </p:to>
                                    </p:set>
                                    <p:animEffect transition="in" filter="slide(fromLeft)">
                                      <p:cBhvr additive="base">
                                        <p:cTn id="17" dur="500" fill="hold"/>
                                        <p:tgtEl>
                                          <p:spTgt spid="2257"/>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2" presetClass="entr" presetSubtype="8" dur="500" fill="hold" grpId="2" nodeType="clickEffect">
                                  <p:stCondLst>
                                    <p:cond delay="0"/>
                                  </p:stCondLst>
                                  <p:childTnLst>
                                    <p:set>
                                      <p:cBhvr additive="base">
                                        <p:cTn id="21" dur="1" fill="hold">
                                          <p:stCondLst>
                                            <p:cond delay="0"/>
                                          </p:stCondLst>
                                        </p:cTn>
                                        <p:tgtEl>
                                          <p:spTgt spid="2258"/>
                                        </p:tgtEl>
                                        <p:attrNameLst>
                                          <p:attrName>style.visibility</p:attrName>
                                        </p:attrNameLst>
                                      </p:cBhvr>
                                      <p:to>
                                        <p:strVal val="visible"/>
                                      </p:to>
                                    </p:set>
                                    <p:animEffect transition="in" filter="slide(fromLeft)">
                                      <p:cBhvr additive="base">
                                        <p:cTn id="22" dur="500" fill="hold"/>
                                        <p:tgtEl>
                                          <p:spTgt spid="22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6" grpId="0"/>
      <p:bldP spid="2257" grpId="1"/>
      <p:bldP spid="2258" grpId="2"/>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17</a:t>
            </a:fld>
            <a:endParaRPr lang="zh-CN" altLang="en-US" sz="1400" u="none">
              <a:solidFill>
                <a:schemeClr val="tx1"/>
              </a:solidFill>
              <a:latin typeface="Comic Sans MS"/>
              <a:ea typeface="宋体" panose="02010600030101010101" pitchFamily="2" charset="-122"/>
            </a:endParaRPr>
          </a:p>
        </p:txBody>
      </p:sp>
      <p:sp>
        <p:nvSpPr>
          <p:cNvPr id="2261" name="椭圆 22531"/>
          <p:cNvSpPr/>
          <p:nvPr/>
        </p:nvSpPr>
        <p:spPr>
          <a:xfrm>
            <a:off x="6659563" y="0"/>
            <a:ext cx="2484437" cy="914400"/>
          </a:xfrm>
          <a:prstGeom prst="ellipse">
            <a:avLst/>
          </a:prstGeom>
          <a:solidFill>
            <a:srgbClr val="FFEF66"/>
          </a:solidFill>
          <a:ln w="9525" cap="flat" cmpd="sng">
            <a:solidFill>
              <a:srgbClr val="000000"/>
            </a:solidFill>
            <a:prstDash val="solid"/>
            <a:round/>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gn="ctr"/>
            <a:r>
              <a:rPr lang="en-US" altLang="zh-CN" sz="3600" b="1">
                <a:latin typeface="Comic Sans MS" panose="030f0702030302020204" pitchFamily="66" charset="0"/>
                <a:ea typeface="新宋体" panose="02010609030101010101" charset="-122"/>
              </a:rPr>
              <a:t>Practise</a:t>
            </a:r>
            <a:endParaRPr lang="en-US" altLang="zh-CN" sz="3600" b="1">
              <a:latin typeface="Comic Sans MS" panose="030f0702030302020204" pitchFamily="66" charset="0"/>
              <a:ea typeface="新宋体" panose="02010609030101010101" charset="-122"/>
            </a:endParaRPr>
          </a:p>
        </p:txBody>
      </p:sp>
      <p:sp>
        <p:nvSpPr>
          <p:cNvPr id="2262" name="文本框 22532"/>
          <p:cNvSpPr/>
          <p:nvPr/>
        </p:nvSpPr>
        <p:spPr>
          <a:xfrm>
            <a:off x="250825" y="188913"/>
            <a:ext cx="8620125" cy="5583237"/>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nSpc>
                <a:spcPct val="150000"/>
              </a:lnSpc>
              <a:spcBef>
                <a:spcPct val="50000"/>
              </a:spcBef>
            </a:pPr>
            <a:r>
              <a:rPr lang="en-US" altLang="zh-CN" sz="2400">
                <a:latin typeface="Comic Sans MS" panose="030f0702030302020204" pitchFamily="66" charset="0"/>
                <a:ea typeface="新宋体" panose="02010609030101010101" charset="-122"/>
              </a:rPr>
              <a:t>1. He ________ very good at English. </a:t>
            </a:r>
            <a:endParaRPr lang="en-US" altLang="zh-CN" sz="2400">
              <a:latin typeface="Comic Sans MS" panose="030f0702030302020204" pitchFamily="66" charset="0"/>
              <a:ea typeface="新宋体" panose="02010609030101010101" charset="-122"/>
            </a:endParaRPr>
          </a:p>
          <a:p>
            <a:pPr>
              <a:lnSpc>
                <a:spcPct val="150000"/>
              </a:lnSpc>
            </a:pPr>
            <a:r>
              <a:rPr lang="en-US" altLang="zh-CN" sz="2400">
                <a:latin typeface="Comic Sans MS" panose="030f0702030302020204" pitchFamily="66" charset="0"/>
                <a:ea typeface="新宋体" panose="02010609030101010101" charset="-122"/>
              </a:rPr>
              <a:t>2. My father and I ________ going to Beijing next month. </a:t>
            </a:r>
            <a:endParaRPr lang="en-US" altLang="zh-CN" sz="2400">
              <a:latin typeface="Comic Sans MS" panose="030f0702030302020204" pitchFamily="66" charset="0"/>
              <a:ea typeface="新宋体" panose="02010609030101010101" charset="-122"/>
            </a:endParaRPr>
          </a:p>
          <a:p>
            <a:pPr>
              <a:lnSpc>
                <a:spcPct val="150000"/>
              </a:lnSpc>
            </a:pPr>
            <a:r>
              <a:rPr lang="en-US" altLang="zh-CN" sz="2400">
                <a:latin typeface="Comic Sans MS" panose="030f0702030302020204" pitchFamily="66" charset="0"/>
                <a:ea typeface="新宋体" panose="02010609030101010101" charset="-122"/>
              </a:rPr>
              <a:t>3. ________ you on duty the day before yesterday? </a:t>
            </a:r>
            <a:endParaRPr lang="en-US" altLang="zh-CN" sz="2400">
              <a:latin typeface="Comic Sans MS" panose="030f0702030302020204" pitchFamily="66" charset="0"/>
              <a:ea typeface="新宋体" panose="02010609030101010101" charset="-122"/>
            </a:endParaRPr>
          </a:p>
          <a:p>
            <a:pPr>
              <a:lnSpc>
                <a:spcPct val="150000"/>
              </a:lnSpc>
            </a:pPr>
            <a:r>
              <a:rPr lang="en-US" altLang="zh-CN" sz="2400">
                <a:latin typeface="Comic Sans MS" panose="030f0702030302020204" pitchFamily="66" charset="0"/>
                <a:ea typeface="新宋体" panose="02010609030101010101" charset="-122"/>
              </a:rPr>
              <a:t>4. Mr. King ________ in London two weeks ago. </a:t>
            </a:r>
            <a:endParaRPr lang="en-US" altLang="zh-CN" sz="2400">
              <a:latin typeface="Comic Sans MS" panose="030f0702030302020204" pitchFamily="66" charset="0"/>
              <a:ea typeface="新宋体" panose="02010609030101010101" charset="-122"/>
            </a:endParaRPr>
          </a:p>
          <a:p>
            <a:pPr>
              <a:lnSpc>
                <a:spcPct val="150000"/>
              </a:lnSpc>
            </a:pPr>
            <a:r>
              <a:rPr lang="en-US" altLang="zh-CN" sz="2400">
                <a:latin typeface="Comic Sans MS" panose="030f0702030302020204" pitchFamily="66" charset="0"/>
                <a:ea typeface="新宋体" panose="02010609030101010101" charset="-122"/>
              </a:rPr>
              <a:t>5. There ________ many kinds of animals in the zoo. </a:t>
            </a:r>
            <a:endParaRPr lang="en-US" altLang="zh-CN" sz="2400">
              <a:latin typeface="Comic Sans MS" panose="030f0702030302020204" pitchFamily="66" charset="0"/>
              <a:ea typeface="新宋体" panose="02010609030101010101" charset="-122"/>
            </a:endParaRPr>
          </a:p>
          <a:p>
            <a:pPr>
              <a:lnSpc>
                <a:spcPct val="150000"/>
              </a:lnSpc>
            </a:pPr>
            <a:r>
              <a:rPr lang="en-US" altLang="zh-CN" sz="2400">
                <a:latin typeface="Comic Sans MS" panose="030f0702030302020204" pitchFamily="66" charset="0"/>
                <a:ea typeface="新宋体" panose="02010609030101010101" charset="-122"/>
              </a:rPr>
              <a:t>6. What ________ the date yesterday? </a:t>
            </a:r>
            <a:endParaRPr lang="en-US" altLang="zh-CN" sz="2400">
              <a:latin typeface="Comic Sans MS" panose="030f0702030302020204" pitchFamily="66" charset="0"/>
              <a:ea typeface="新宋体" panose="02010609030101010101" charset="-122"/>
            </a:endParaRPr>
          </a:p>
          <a:p>
            <a:pPr>
              <a:lnSpc>
                <a:spcPct val="150000"/>
              </a:lnSpc>
            </a:pPr>
            <a:r>
              <a:rPr lang="en-US" altLang="zh-CN" sz="2400">
                <a:latin typeface="Comic Sans MS" panose="030f0702030302020204" pitchFamily="66" charset="0"/>
                <a:ea typeface="新宋体" panose="02010609030101010101" charset="-122"/>
              </a:rPr>
              <a:t>7. Look! A little girl ________ flying a kite. </a:t>
            </a:r>
            <a:endParaRPr lang="en-US" altLang="zh-CN" sz="2400">
              <a:latin typeface="Comic Sans MS" panose="030f0702030302020204" pitchFamily="66" charset="0"/>
              <a:ea typeface="新宋体" panose="02010609030101010101" charset="-122"/>
            </a:endParaRPr>
          </a:p>
          <a:p>
            <a:pPr>
              <a:lnSpc>
                <a:spcPct val="150000"/>
              </a:lnSpc>
            </a:pPr>
            <a:r>
              <a:rPr lang="en-US" altLang="zh-CN" sz="2400">
                <a:latin typeface="Comic Sans MS" panose="030f0702030302020204" pitchFamily="66" charset="0"/>
                <a:ea typeface="新宋体" panose="02010609030101010101" charset="-122"/>
              </a:rPr>
              <a:t>8. Who ________ not at school last Monday? </a:t>
            </a:r>
            <a:endParaRPr lang="en-US" altLang="zh-CN" sz="2400">
              <a:latin typeface="Comic Sans MS" panose="030f0702030302020204" pitchFamily="66" charset="0"/>
              <a:ea typeface="新宋体" panose="02010609030101010101" charset="-122"/>
            </a:endParaRPr>
          </a:p>
          <a:p>
            <a:pPr>
              <a:lnSpc>
                <a:spcPct val="150000"/>
              </a:lnSpc>
            </a:pPr>
            <a:r>
              <a:rPr lang="en-US" altLang="zh-CN" sz="2400">
                <a:latin typeface="Comic Sans MS" panose="030f0702030302020204" pitchFamily="66" charset="0"/>
                <a:ea typeface="新宋体" panose="02010609030101010101" charset="-122"/>
              </a:rPr>
              <a:t>9. Have you ever ________ to Japan?</a:t>
            </a:r>
            <a:endParaRPr lang="en-US" altLang="zh-CN" sz="2400">
              <a:latin typeface="Comic Sans MS" panose="030f0702030302020204" pitchFamily="66" charset="0"/>
              <a:ea typeface="新宋体" panose="02010609030101010101" charset="-122"/>
            </a:endParaRPr>
          </a:p>
          <a:p>
            <a:pPr>
              <a:lnSpc>
                <a:spcPct val="150000"/>
              </a:lnSpc>
            </a:pPr>
            <a:r>
              <a:rPr lang="en-US" altLang="zh-CN" sz="2400">
                <a:latin typeface="Comic Sans MS" panose="030f0702030302020204" pitchFamily="66" charset="0"/>
                <a:ea typeface="新宋体" panose="02010609030101010101" charset="-122"/>
              </a:rPr>
              <a:t>10. I ______ not a nurse. I work as a doctor.</a:t>
            </a:r>
            <a:endParaRPr lang="en-US" altLang="zh-CN" sz="2400">
              <a:latin typeface="Comic Sans MS" panose="030f0702030302020204" pitchFamily="66" charset="0"/>
              <a:ea typeface="新宋体" panose="02010609030101010101" charset="-122"/>
            </a:endParaRPr>
          </a:p>
        </p:txBody>
      </p:sp>
      <p:sp>
        <p:nvSpPr>
          <p:cNvPr id="2263" name="文本框 22533"/>
          <p:cNvSpPr/>
          <p:nvPr/>
        </p:nvSpPr>
        <p:spPr>
          <a:xfrm>
            <a:off x="1476375" y="188913"/>
            <a:ext cx="647700" cy="7016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4000">
                <a:solidFill>
                  <a:schemeClr val="tx2"/>
                </a:solidFill>
                <a:latin typeface="Comic Sans MS" panose="030f0702030302020204" pitchFamily="66" charset="0"/>
                <a:ea typeface="新宋体" panose="02010609030101010101" charset="-122"/>
              </a:rPr>
              <a:t>is</a:t>
            </a:r>
            <a:endParaRPr lang="en-US" altLang="zh-CN" sz="4000">
              <a:solidFill>
                <a:schemeClr val="tx2"/>
              </a:solidFill>
              <a:latin typeface="Comic Sans MS" panose="030f0702030302020204" pitchFamily="66" charset="0"/>
              <a:ea typeface="新宋体" panose="02010609030101010101" charset="-122"/>
            </a:endParaRPr>
          </a:p>
        </p:txBody>
      </p:sp>
      <p:sp>
        <p:nvSpPr>
          <p:cNvPr id="2264" name="文本框 22534"/>
          <p:cNvSpPr/>
          <p:nvPr/>
        </p:nvSpPr>
        <p:spPr>
          <a:xfrm>
            <a:off x="3419475" y="692150"/>
            <a:ext cx="1011238" cy="7016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4000">
                <a:solidFill>
                  <a:schemeClr val="tx2"/>
                </a:solidFill>
                <a:latin typeface="Comic Sans MS" panose="030f0702030302020204" pitchFamily="66" charset="0"/>
                <a:ea typeface="新宋体" panose="02010609030101010101" charset="-122"/>
              </a:rPr>
              <a:t>are</a:t>
            </a:r>
            <a:endParaRPr lang="en-US" altLang="zh-CN" sz="4000">
              <a:solidFill>
                <a:schemeClr val="tx2"/>
              </a:solidFill>
              <a:latin typeface="Comic Sans MS" panose="030f0702030302020204" pitchFamily="66" charset="0"/>
              <a:ea typeface="新宋体" panose="02010609030101010101" charset="-122"/>
            </a:endParaRPr>
          </a:p>
        </p:txBody>
      </p:sp>
      <p:sp>
        <p:nvSpPr>
          <p:cNvPr id="2265" name="文本框 22535"/>
          <p:cNvSpPr/>
          <p:nvPr/>
        </p:nvSpPr>
        <p:spPr>
          <a:xfrm>
            <a:off x="539750" y="1196975"/>
            <a:ext cx="1731963" cy="7016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4000">
                <a:solidFill>
                  <a:schemeClr val="tx2"/>
                </a:solidFill>
                <a:latin typeface="Comic Sans MS" panose="030f0702030302020204" pitchFamily="66" charset="0"/>
                <a:ea typeface="新宋体" panose="02010609030101010101" charset="-122"/>
              </a:rPr>
              <a:t>Were</a:t>
            </a:r>
            <a:endParaRPr lang="en-US" altLang="zh-CN" sz="4000">
              <a:solidFill>
                <a:schemeClr val="tx2"/>
              </a:solidFill>
              <a:latin typeface="Comic Sans MS" panose="030f0702030302020204" pitchFamily="66" charset="0"/>
              <a:ea typeface="新宋体" panose="02010609030101010101" charset="-122"/>
            </a:endParaRPr>
          </a:p>
        </p:txBody>
      </p:sp>
      <p:sp>
        <p:nvSpPr>
          <p:cNvPr id="2266" name="文本框 22536"/>
          <p:cNvSpPr/>
          <p:nvPr/>
        </p:nvSpPr>
        <p:spPr>
          <a:xfrm>
            <a:off x="2124075" y="1773238"/>
            <a:ext cx="1082675" cy="7016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4000">
                <a:solidFill>
                  <a:schemeClr val="tx2"/>
                </a:solidFill>
                <a:latin typeface="Comic Sans MS" panose="030f0702030302020204" pitchFamily="66" charset="0"/>
                <a:ea typeface="新宋体" panose="02010609030101010101" charset="-122"/>
              </a:rPr>
              <a:t>was</a:t>
            </a:r>
            <a:endParaRPr lang="en-US" altLang="zh-CN" sz="4000">
              <a:solidFill>
                <a:schemeClr val="tx2"/>
              </a:solidFill>
              <a:latin typeface="Comic Sans MS" panose="030f0702030302020204" pitchFamily="66" charset="0"/>
              <a:ea typeface="新宋体" panose="02010609030101010101" charset="-122"/>
            </a:endParaRPr>
          </a:p>
        </p:txBody>
      </p:sp>
      <p:sp>
        <p:nvSpPr>
          <p:cNvPr id="2267" name="文本框 22537"/>
          <p:cNvSpPr/>
          <p:nvPr/>
        </p:nvSpPr>
        <p:spPr>
          <a:xfrm>
            <a:off x="1835150" y="2349500"/>
            <a:ext cx="1227138" cy="7016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4000">
                <a:solidFill>
                  <a:schemeClr val="tx2"/>
                </a:solidFill>
                <a:latin typeface="Comic Sans MS" panose="030f0702030302020204" pitchFamily="66" charset="0"/>
                <a:ea typeface="新宋体" panose="02010609030101010101" charset="-122"/>
              </a:rPr>
              <a:t>are</a:t>
            </a:r>
            <a:endParaRPr lang="en-US" altLang="zh-CN" sz="4000">
              <a:solidFill>
                <a:schemeClr val="tx2"/>
              </a:solidFill>
              <a:latin typeface="Comic Sans MS" panose="030f0702030302020204" pitchFamily="66" charset="0"/>
              <a:ea typeface="新宋体" panose="02010609030101010101" charset="-122"/>
            </a:endParaRPr>
          </a:p>
        </p:txBody>
      </p:sp>
      <p:sp>
        <p:nvSpPr>
          <p:cNvPr id="2268" name="文本框 22538"/>
          <p:cNvSpPr/>
          <p:nvPr/>
        </p:nvSpPr>
        <p:spPr>
          <a:xfrm>
            <a:off x="1763713" y="2852738"/>
            <a:ext cx="1155700" cy="7016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4000">
                <a:solidFill>
                  <a:schemeClr val="tx2"/>
                </a:solidFill>
                <a:latin typeface="Comic Sans MS" panose="030f0702030302020204" pitchFamily="66" charset="0"/>
                <a:ea typeface="新宋体" panose="02010609030101010101" charset="-122"/>
              </a:rPr>
              <a:t>was</a:t>
            </a:r>
            <a:endParaRPr lang="en-US" altLang="zh-CN" sz="4000">
              <a:solidFill>
                <a:schemeClr val="tx2"/>
              </a:solidFill>
              <a:latin typeface="Comic Sans MS" panose="030f0702030302020204" pitchFamily="66" charset="0"/>
              <a:ea typeface="新宋体" panose="02010609030101010101" charset="-122"/>
            </a:endParaRPr>
          </a:p>
        </p:txBody>
      </p:sp>
      <p:sp>
        <p:nvSpPr>
          <p:cNvPr id="2269" name="文本框 22539"/>
          <p:cNvSpPr/>
          <p:nvPr/>
        </p:nvSpPr>
        <p:spPr>
          <a:xfrm>
            <a:off x="3492500" y="3429000"/>
            <a:ext cx="1155700" cy="7016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4000">
                <a:solidFill>
                  <a:schemeClr val="tx2"/>
                </a:solidFill>
                <a:latin typeface="Comic Sans MS" panose="030f0702030302020204" pitchFamily="66" charset="0"/>
                <a:ea typeface="新宋体" panose="02010609030101010101" charset="-122"/>
              </a:rPr>
              <a:t>is</a:t>
            </a:r>
            <a:endParaRPr lang="en-US" altLang="zh-CN" sz="4000">
              <a:solidFill>
                <a:schemeClr val="tx2"/>
              </a:solidFill>
              <a:latin typeface="Comic Sans MS" panose="030f0702030302020204" pitchFamily="66" charset="0"/>
              <a:ea typeface="新宋体" panose="02010609030101010101" charset="-122"/>
            </a:endParaRPr>
          </a:p>
        </p:txBody>
      </p:sp>
      <p:sp>
        <p:nvSpPr>
          <p:cNvPr id="2270" name="文本框 22540"/>
          <p:cNvSpPr/>
          <p:nvPr/>
        </p:nvSpPr>
        <p:spPr>
          <a:xfrm>
            <a:off x="1619250" y="4005263"/>
            <a:ext cx="1084263" cy="7016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4000">
                <a:solidFill>
                  <a:schemeClr val="tx2"/>
                </a:solidFill>
                <a:latin typeface="Comic Sans MS" panose="030f0702030302020204" pitchFamily="66" charset="0"/>
                <a:ea typeface="新宋体" panose="02010609030101010101" charset="-122"/>
              </a:rPr>
              <a:t>was</a:t>
            </a:r>
            <a:endParaRPr lang="en-US" altLang="zh-CN" sz="4000">
              <a:solidFill>
                <a:schemeClr val="tx2"/>
              </a:solidFill>
              <a:latin typeface="Comic Sans MS" panose="030f0702030302020204" pitchFamily="66" charset="0"/>
              <a:ea typeface="新宋体" panose="02010609030101010101" charset="-122"/>
            </a:endParaRPr>
          </a:p>
        </p:txBody>
      </p:sp>
      <p:sp>
        <p:nvSpPr>
          <p:cNvPr id="2271" name="文本框 22541"/>
          <p:cNvSpPr/>
          <p:nvPr/>
        </p:nvSpPr>
        <p:spPr>
          <a:xfrm>
            <a:off x="2843213" y="4508500"/>
            <a:ext cx="1730375" cy="7016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4000">
                <a:solidFill>
                  <a:schemeClr val="tx2"/>
                </a:solidFill>
                <a:latin typeface="Comic Sans MS" panose="030f0702030302020204" pitchFamily="66" charset="0"/>
                <a:ea typeface="新宋体" panose="02010609030101010101" charset="-122"/>
              </a:rPr>
              <a:t>been</a:t>
            </a:r>
            <a:endParaRPr lang="en-US" altLang="zh-CN" sz="4000">
              <a:solidFill>
                <a:schemeClr val="tx2"/>
              </a:solidFill>
              <a:latin typeface="Comic Sans MS" panose="030f0702030302020204" pitchFamily="66" charset="0"/>
              <a:ea typeface="新宋体" panose="02010609030101010101" charset="-122"/>
            </a:endParaRPr>
          </a:p>
        </p:txBody>
      </p:sp>
      <p:sp>
        <p:nvSpPr>
          <p:cNvPr id="2272" name="文本框 22542"/>
          <p:cNvSpPr/>
          <p:nvPr/>
        </p:nvSpPr>
        <p:spPr>
          <a:xfrm>
            <a:off x="1258888" y="5084763"/>
            <a:ext cx="939800" cy="7016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4000">
                <a:solidFill>
                  <a:schemeClr val="tx2"/>
                </a:solidFill>
                <a:latin typeface="Comic Sans MS" panose="030f0702030302020204" pitchFamily="66" charset="0"/>
                <a:ea typeface="新宋体" panose="02010609030101010101" charset="-122"/>
              </a:rPr>
              <a:t>am</a:t>
            </a:r>
            <a:endParaRPr lang="en-US" altLang="zh-CN" sz="4000">
              <a:solidFill>
                <a:schemeClr val="tx2"/>
              </a:solidFill>
              <a:latin typeface="Comic Sans MS" panose="030f0702030302020204" pitchFamily="66" charset="0"/>
              <a:ea typeface="新宋体" panose="0201060903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2" presetClass="entr" presetSubtype="4" dur="500" fill="hold" grpId="0" nodeType="clickEffect">
                                  <p:stCondLst>
                                    <p:cond delay="0"/>
                                  </p:stCondLst>
                                  <p:childTnLst>
                                    <p:set>
                                      <p:cBhvr additive="base">
                                        <p:cTn id="6" dur="1" fill="hold">
                                          <p:stCondLst>
                                            <p:cond delay="0"/>
                                          </p:stCondLst>
                                        </p:cTn>
                                        <p:tgtEl>
                                          <p:spTgt spid="2262"/>
                                        </p:tgtEl>
                                        <p:attrNameLst>
                                          <p:attrName>style.visibility</p:attrName>
                                        </p:attrNameLst>
                                      </p:cBhvr>
                                      <p:to>
                                        <p:strVal val="visible"/>
                                      </p:to>
                                    </p:set>
                                    <p:animEffect transition="in" filter="slide(fromBottom)">
                                      <p:cBhvr additive="base">
                                        <p:cTn id="7" dur="500" fill="hold"/>
                                        <p:tgtEl>
                                          <p:spTgt spid="226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53" presetClass="entr" presetSubtype="16" dur="1000" fill="hold" grpId="1" nodeType="clickEffect">
                                  <p:stCondLst>
                                    <p:cond delay="0"/>
                                  </p:stCondLst>
                                  <p:childTnLst>
                                    <p:set>
                                      <p:cBhvr additive="base">
                                        <p:cTn id="11" dur="1" fill="hold">
                                          <p:stCondLst>
                                            <p:cond delay="0"/>
                                          </p:stCondLst>
                                        </p:cTn>
                                        <p:tgtEl>
                                          <p:spTgt spid="2263"/>
                                        </p:tgtEl>
                                        <p:attrNameLst>
                                          <p:attrName>style.visibility</p:attrName>
                                        </p:attrNameLst>
                                      </p:cBhvr>
                                      <p:to>
                                        <p:strVal val="visible"/>
                                      </p:to>
                                    </p:set>
                                    <p:anim calcmode="lin" valueType="num">
                                      <p:cBhvr additive="base">
                                        <p:cTn id="12" dur="1000" fill="hold"/>
                                        <p:tgtEl>
                                          <p:spTgt spid="2263"/>
                                        </p:tgtEl>
                                        <p:attrNameLst>
                                          <p:attrName>ppt_w</p:attrName>
                                        </p:attrNameLst>
                                      </p:cBhvr>
                                      <p:tavLst>
                                        <p:tav tm="0">
                                          <p:val>
                                            <p:fltVal val="0"/>
                                          </p:val>
                                        </p:tav>
                                        <p:tav tm="100000">
                                          <p:val>
                                            <p:strVal val="#ppt_w"/>
                                          </p:val>
                                        </p:tav>
                                      </p:tavLst>
                                    </p:anim>
                                    <p:anim calcmode="lin" valueType="num">
                                      <p:cBhvr additive="base">
                                        <p:cTn id="13" dur="1000" fill="hold"/>
                                        <p:tgtEl>
                                          <p:spTgt spid="2263"/>
                                        </p:tgtEl>
                                        <p:attrNameLst>
                                          <p:attrName>ppt_h</p:attrName>
                                        </p:attrNameLst>
                                      </p:cBhvr>
                                      <p:tavLst>
                                        <p:tav tm="0">
                                          <p:val>
                                            <p:fltVal val="0"/>
                                          </p:val>
                                        </p:tav>
                                        <p:tav tm="100000">
                                          <p:val>
                                            <p:strVal val="#ppt_h"/>
                                          </p:val>
                                        </p:tav>
                                      </p:tavLst>
                                    </p:anim>
                                    <p:animEffect transition="in" filter="fade">
                                      <p:cBhvr additive="base">
                                        <p:cTn id="14" dur="1000" fill="hold"/>
                                        <p:tgtEl>
                                          <p:spTgt spid="2263"/>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53" presetClass="entr" presetSubtype="16" dur="1000" fill="hold" grpId="2" nodeType="clickEffect">
                                  <p:stCondLst>
                                    <p:cond delay="0"/>
                                  </p:stCondLst>
                                  <p:childTnLst>
                                    <p:set>
                                      <p:cBhvr additive="base">
                                        <p:cTn id="18" dur="1" fill="hold">
                                          <p:stCondLst>
                                            <p:cond delay="0"/>
                                          </p:stCondLst>
                                        </p:cTn>
                                        <p:tgtEl>
                                          <p:spTgt spid="2264"/>
                                        </p:tgtEl>
                                        <p:attrNameLst>
                                          <p:attrName>style.visibility</p:attrName>
                                        </p:attrNameLst>
                                      </p:cBhvr>
                                      <p:to>
                                        <p:strVal val="visible"/>
                                      </p:to>
                                    </p:set>
                                    <p:anim calcmode="lin" valueType="num">
                                      <p:cBhvr additive="base">
                                        <p:cTn id="19" dur="1000" fill="hold"/>
                                        <p:tgtEl>
                                          <p:spTgt spid="2264"/>
                                        </p:tgtEl>
                                        <p:attrNameLst>
                                          <p:attrName>ppt_w</p:attrName>
                                        </p:attrNameLst>
                                      </p:cBhvr>
                                      <p:tavLst>
                                        <p:tav tm="0">
                                          <p:val>
                                            <p:fltVal val="0"/>
                                          </p:val>
                                        </p:tav>
                                        <p:tav tm="100000">
                                          <p:val>
                                            <p:strVal val="#ppt_w"/>
                                          </p:val>
                                        </p:tav>
                                      </p:tavLst>
                                    </p:anim>
                                    <p:anim calcmode="lin" valueType="num">
                                      <p:cBhvr additive="base">
                                        <p:cTn id="20" dur="1000" fill="hold"/>
                                        <p:tgtEl>
                                          <p:spTgt spid="2264"/>
                                        </p:tgtEl>
                                        <p:attrNameLst>
                                          <p:attrName>ppt_h</p:attrName>
                                        </p:attrNameLst>
                                      </p:cBhvr>
                                      <p:tavLst>
                                        <p:tav tm="0">
                                          <p:val>
                                            <p:fltVal val="0"/>
                                          </p:val>
                                        </p:tav>
                                        <p:tav tm="100000">
                                          <p:val>
                                            <p:strVal val="#ppt_h"/>
                                          </p:val>
                                        </p:tav>
                                      </p:tavLst>
                                    </p:anim>
                                    <p:animEffect transition="in" filter="fade">
                                      <p:cBhvr additive="base">
                                        <p:cTn id="21" dur="1000" fill="hold"/>
                                        <p:tgtEl>
                                          <p:spTgt spid="2264"/>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53" presetClass="entr" presetSubtype="16" dur="1000" fill="hold" grpId="3" nodeType="clickEffect">
                                  <p:stCondLst>
                                    <p:cond delay="0"/>
                                  </p:stCondLst>
                                  <p:childTnLst>
                                    <p:set>
                                      <p:cBhvr additive="base">
                                        <p:cTn id="25" dur="1" fill="hold">
                                          <p:stCondLst>
                                            <p:cond delay="0"/>
                                          </p:stCondLst>
                                        </p:cTn>
                                        <p:tgtEl>
                                          <p:spTgt spid="2265"/>
                                        </p:tgtEl>
                                        <p:attrNameLst>
                                          <p:attrName>style.visibility</p:attrName>
                                        </p:attrNameLst>
                                      </p:cBhvr>
                                      <p:to>
                                        <p:strVal val="visible"/>
                                      </p:to>
                                    </p:set>
                                    <p:anim calcmode="lin" valueType="num">
                                      <p:cBhvr additive="base">
                                        <p:cTn id="26" dur="1000" fill="hold"/>
                                        <p:tgtEl>
                                          <p:spTgt spid="2265"/>
                                        </p:tgtEl>
                                        <p:attrNameLst>
                                          <p:attrName>ppt_w</p:attrName>
                                        </p:attrNameLst>
                                      </p:cBhvr>
                                      <p:tavLst>
                                        <p:tav tm="0">
                                          <p:val>
                                            <p:fltVal val="0"/>
                                          </p:val>
                                        </p:tav>
                                        <p:tav tm="100000">
                                          <p:val>
                                            <p:strVal val="#ppt_w"/>
                                          </p:val>
                                        </p:tav>
                                      </p:tavLst>
                                    </p:anim>
                                    <p:anim calcmode="lin" valueType="num">
                                      <p:cBhvr additive="base">
                                        <p:cTn id="27" dur="1000" fill="hold"/>
                                        <p:tgtEl>
                                          <p:spTgt spid="2265"/>
                                        </p:tgtEl>
                                        <p:attrNameLst>
                                          <p:attrName>ppt_h</p:attrName>
                                        </p:attrNameLst>
                                      </p:cBhvr>
                                      <p:tavLst>
                                        <p:tav tm="0">
                                          <p:val>
                                            <p:fltVal val="0"/>
                                          </p:val>
                                        </p:tav>
                                        <p:tav tm="100000">
                                          <p:val>
                                            <p:strVal val="#ppt_h"/>
                                          </p:val>
                                        </p:tav>
                                      </p:tavLst>
                                    </p:anim>
                                    <p:animEffect transition="in" filter="fade">
                                      <p:cBhvr additive="base">
                                        <p:cTn id="28" dur="1000" fill="hold"/>
                                        <p:tgtEl>
                                          <p:spTgt spid="2265"/>
                                        </p:tgtEl>
                                      </p:cBhvr>
                                    </p:animEffect>
                                  </p:childTnLst>
                                </p:cTn>
                              </p:par>
                            </p:childTnLst>
                          </p:cTn>
                        </p:par>
                      </p:childTnLst>
                    </p:cTn>
                  </p:par>
                  <p:par>
                    <p:cTn id="29" fill="hold" nodeType="clickPar">
                      <p:stCondLst>
                        <p:cond delay="indefinite"/>
                      </p:stCondLst>
                      <p:childTnLst>
                        <p:par>
                          <p:cTn id="30" fill="hold">
                            <p:stCondLst>
                              <p:cond delay="0"/>
                            </p:stCondLst>
                            <p:childTnLst>
                              <p:par>
                                <p:cTn id="31" presetID="53" presetClass="entr" presetSubtype="16" dur="1000" fill="hold" grpId="4" nodeType="clickEffect">
                                  <p:stCondLst>
                                    <p:cond delay="0"/>
                                  </p:stCondLst>
                                  <p:childTnLst>
                                    <p:set>
                                      <p:cBhvr additive="base">
                                        <p:cTn id="32" dur="1" fill="hold">
                                          <p:stCondLst>
                                            <p:cond delay="0"/>
                                          </p:stCondLst>
                                        </p:cTn>
                                        <p:tgtEl>
                                          <p:spTgt spid="2266"/>
                                        </p:tgtEl>
                                        <p:attrNameLst>
                                          <p:attrName>style.visibility</p:attrName>
                                        </p:attrNameLst>
                                      </p:cBhvr>
                                      <p:to>
                                        <p:strVal val="visible"/>
                                      </p:to>
                                    </p:set>
                                    <p:anim calcmode="lin" valueType="num">
                                      <p:cBhvr additive="base">
                                        <p:cTn id="33" dur="1000" fill="hold"/>
                                        <p:tgtEl>
                                          <p:spTgt spid="2266"/>
                                        </p:tgtEl>
                                        <p:attrNameLst>
                                          <p:attrName>ppt_w</p:attrName>
                                        </p:attrNameLst>
                                      </p:cBhvr>
                                      <p:tavLst>
                                        <p:tav tm="0">
                                          <p:val>
                                            <p:fltVal val="0"/>
                                          </p:val>
                                        </p:tav>
                                        <p:tav tm="100000">
                                          <p:val>
                                            <p:strVal val="#ppt_w"/>
                                          </p:val>
                                        </p:tav>
                                      </p:tavLst>
                                    </p:anim>
                                    <p:anim calcmode="lin" valueType="num">
                                      <p:cBhvr additive="base">
                                        <p:cTn id="34" dur="1000" fill="hold"/>
                                        <p:tgtEl>
                                          <p:spTgt spid="2266"/>
                                        </p:tgtEl>
                                        <p:attrNameLst>
                                          <p:attrName>ppt_h</p:attrName>
                                        </p:attrNameLst>
                                      </p:cBhvr>
                                      <p:tavLst>
                                        <p:tav tm="0">
                                          <p:val>
                                            <p:fltVal val="0"/>
                                          </p:val>
                                        </p:tav>
                                        <p:tav tm="100000">
                                          <p:val>
                                            <p:strVal val="#ppt_h"/>
                                          </p:val>
                                        </p:tav>
                                      </p:tavLst>
                                    </p:anim>
                                    <p:animEffect transition="in" filter="fade">
                                      <p:cBhvr additive="base">
                                        <p:cTn id="35" dur="1000" fill="hold"/>
                                        <p:tgtEl>
                                          <p:spTgt spid="2266"/>
                                        </p:tgtEl>
                                      </p:cBhvr>
                                    </p:animEffect>
                                  </p:childTnLst>
                                </p:cTn>
                              </p:par>
                            </p:childTnLst>
                          </p:cTn>
                        </p:par>
                      </p:childTnLst>
                    </p:cTn>
                  </p:par>
                  <p:par>
                    <p:cTn id="36" fill="hold" nodeType="clickPar">
                      <p:stCondLst>
                        <p:cond delay="indefinite"/>
                      </p:stCondLst>
                      <p:childTnLst>
                        <p:par>
                          <p:cTn id="37" fill="hold">
                            <p:stCondLst>
                              <p:cond delay="0"/>
                            </p:stCondLst>
                            <p:childTnLst>
                              <p:par>
                                <p:cTn id="38" presetID="53" presetClass="entr" presetSubtype="16" dur="1000" fill="hold" grpId="5" nodeType="clickEffect">
                                  <p:stCondLst>
                                    <p:cond delay="0"/>
                                  </p:stCondLst>
                                  <p:childTnLst>
                                    <p:set>
                                      <p:cBhvr additive="base">
                                        <p:cTn id="39" dur="1" fill="hold">
                                          <p:stCondLst>
                                            <p:cond delay="0"/>
                                          </p:stCondLst>
                                        </p:cTn>
                                        <p:tgtEl>
                                          <p:spTgt spid="2267"/>
                                        </p:tgtEl>
                                        <p:attrNameLst>
                                          <p:attrName>style.visibility</p:attrName>
                                        </p:attrNameLst>
                                      </p:cBhvr>
                                      <p:to>
                                        <p:strVal val="visible"/>
                                      </p:to>
                                    </p:set>
                                    <p:anim calcmode="lin" valueType="num">
                                      <p:cBhvr additive="base">
                                        <p:cTn id="40" dur="1000" fill="hold"/>
                                        <p:tgtEl>
                                          <p:spTgt spid="2267"/>
                                        </p:tgtEl>
                                        <p:attrNameLst>
                                          <p:attrName>ppt_w</p:attrName>
                                        </p:attrNameLst>
                                      </p:cBhvr>
                                      <p:tavLst>
                                        <p:tav tm="0">
                                          <p:val>
                                            <p:fltVal val="0"/>
                                          </p:val>
                                        </p:tav>
                                        <p:tav tm="100000">
                                          <p:val>
                                            <p:strVal val="#ppt_w"/>
                                          </p:val>
                                        </p:tav>
                                      </p:tavLst>
                                    </p:anim>
                                    <p:anim calcmode="lin" valueType="num">
                                      <p:cBhvr additive="base">
                                        <p:cTn id="41" dur="1000" fill="hold"/>
                                        <p:tgtEl>
                                          <p:spTgt spid="2267"/>
                                        </p:tgtEl>
                                        <p:attrNameLst>
                                          <p:attrName>ppt_h</p:attrName>
                                        </p:attrNameLst>
                                      </p:cBhvr>
                                      <p:tavLst>
                                        <p:tav tm="0">
                                          <p:val>
                                            <p:fltVal val="0"/>
                                          </p:val>
                                        </p:tav>
                                        <p:tav tm="100000">
                                          <p:val>
                                            <p:strVal val="#ppt_h"/>
                                          </p:val>
                                        </p:tav>
                                      </p:tavLst>
                                    </p:anim>
                                    <p:animEffect transition="in" filter="fade">
                                      <p:cBhvr additive="base">
                                        <p:cTn id="42" dur="1000" fill="hold"/>
                                        <p:tgtEl>
                                          <p:spTgt spid="2267"/>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53" presetClass="entr" presetSubtype="16" dur="1000" fill="hold" grpId="6" nodeType="clickEffect">
                                  <p:stCondLst>
                                    <p:cond delay="0"/>
                                  </p:stCondLst>
                                  <p:childTnLst>
                                    <p:set>
                                      <p:cBhvr additive="base">
                                        <p:cTn id="46" dur="1" fill="hold">
                                          <p:stCondLst>
                                            <p:cond delay="0"/>
                                          </p:stCondLst>
                                        </p:cTn>
                                        <p:tgtEl>
                                          <p:spTgt spid="2268"/>
                                        </p:tgtEl>
                                        <p:attrNameLst>
                                          <p:attrName>style.visibility</p:attrName>
                                        </p:attrNameLst>
                                      </p:cBhvr>
                                      <p:to>
                                        <p:strVal val="visible"/>
                                      </p:to>
                                    </p:set>
                                    <p:anim calcmode="lin" valueType="num">
                                      <p:cBhvr additive="base">
                                        <p:cTn id="47" dur="1000" fill="hold"/>
                                        <p:tgtEl>
                                          <p:spTgt spid="2268"/>
                                        </p:tgtEl>
                                        <p:attrNameLst>
                                          <p:attrName>ppt_w</p:attrName>
                                        </p:attrNameLst>
                                      </p:cBhvr>
                                      <p:tavLst>
                                        <p:tav tm="0">
                                          <p:val>
                                            <p:fltVal val="0"/>
                                          </p:val>
                                        </p:tav>
                                        <p:tav tm="100000">
                                          <p:val>
                                            <p:strVal val="#ppt_w"/>
                                          </p:val>
                                        </p:tav>
                                      </p:tavLst>
                                    </p:anim>
                                    <p:anim calcmode="lin" valueType="num">
                                      <p:cBhvr additive="base">
                                        <p:cTn id="48" dur="1000" fill="hold"/>
                                        <p:tgtEl>
                                          <p:spTgt spid="2268"/>
                                        </p:tgtEl>
                                        <p:attrNameLst>
                                          <p:attrName>ppt_h</p:attrName>
                                        </p:attrNameLst>
                                      </p:cBhvr>
                                      <p:tavLst>
                                        <p:tav tm="0">
                                          <p:val>
                                            <p:fltVal val="0"/>
                                          </p:val>
                                        </p:tav>
                                        <p:tav tm="100000">
                                          <p:val>
                                            <p:strVal val="#ppt_h"/>
                                          </p:val>
                                        </p:tav>
                                      </p:tavLst>
                                    </p:anim>
                                    <p:animEffect transition="in" filter="fade">
                                      <p:cBhvr additive="base">
                                        <p:cTn id="49" dur="1000" fill="hold"/>
                                        <p:tgtEl>
                                          <p:spTgt spid="2268"/>
                                        </p:tgtEl>
                                      </p:cBhvr>
                                    </p:animEffect>
                                  </p:childTnLst>
                                </p:cTn>
                              </p:par>
                            </p:childTnLst>
                          </p:cTn>
                        </p:par>
                      </p:childTnLst>
                    </p:cTn>
                  </p:par>
                  <p:par>
                    <p:cTn id="50" fill="hold" nodeType="clickPar">
                      <p:stCondLst>
                        <p:cond delay="indefinite"/>
                      </p:stCondLst>
                      <p:childTnLst>
                        <p:par>
                          <p:cTn id="51" fill="hold">
                            <p:stCondLst>
                              <p:cond delay="0"/>
                            </p:stCondLst>
                            <p:childTnLst>
                              <p:par>
                                <p:cTn id="52" presetID="53" presetClass="entr" presetSubtype="16" dur="1000" fill="hold" grpId="7" nodeType="clickEffect">
                                  <p:stCondLst>
                                    <p:cond delay="0"/>
                                  </p:stCondLst>
                                  <p:childTnLst>
                                    <p:set>
                                      <p:cBhvr additive="base">
                                        <p:cTn id="53" dur="1" fill="hold">
                                          <p:stCondLst>
                                            <p:cond delay="0"/>
                                          </p:stCondLst>
                                        </p:cTn>
                                        <p:tgtEl>
                                          <p:spTgt spid="2269"/>
                                        </p:tgtEl>
                                        <p:attrNameLst>
                                          <p:attrName>style.visibility</p:attrName>
                                        </p:attrNameLst>
                                      </p:cBhvr>
                                      <p:to>
                                        <p:strVal val="visible"/>
                                      </p:to>
                                    </p:set>
                                    <p:anim calcmode="lin" valueType="num">
                                      <p:cBhvr additive="base">
                                        <p:cTn id="54" dur="1000" fill="hold"/>
                                        <p:tgtEl>
                                          <p:spTgt spid="2269"/>
                                        </p:tgtEl>
                                        <p:attrNameLst>
                                          <p:attrName>ppt_w</p:attrName>
                                        </p:attrNameLst>
                                      </p:cBhvr>
                                      <p:tavLst>
                                        <p:tav tm="0">
                                          <p:val>
                                            <p:fltVal val="0"/>
                                          </p:val>
                                        </p:tav>
                                        <p:tav tm="100000">
                                          <p:val>
                                            <p:strVal val="#ppt_w"/>
                                          </p:val>
                                        </p:tav>
                                      </p:tavLst>
                                    </p:anim>
                                    <p:anim calcmode="lin" valueType="num">
                                      <p:cBhvr additive="base">
                                        <p:cTn id="55" dur="1000" fill="hold"/>
                                        <p:tgtEl>
                                          <p:spTgt spid="2269"/>
                                        </p:tgtEl>
                                        <p:attrNameLst>
                                          <p:attrName>ppt_h</p:attrName>
                                        </p:attrNameLst>
                                      </p:cBhvr>
                                      <p:tavLst>
                                        <p:tav tm="0">
                                          <p:val>
                                            <p:fltVal val="0"/>
                                          </p:val>
                                        </p:tav>
                                        <p:tav tm="100000">
                                          <p:val>
                                            <p:strVal val="#ppt_h"/>
                                          </p:val>
                                        </p:tav>
                                      </p:tavLst>
                                    </p:anim>
                                    <p:animEffect transition="in" filter="fade">
                                      <p:cBhvr additive="base">
                                        <p:cTn id="56" dur="1000" fill="hold"/>
                                        <p:tgtEl>
                                          <p:spTgt spid="2269"/>
                                        </p:tgtEl>
                                      </p:cBhvr>
                                    </p:animEffect>
                                  </p:childTnLst>
                                </p:cTn>
                              </p:par>
                            </p:childTnLst>
                          </p:cTn>
                        </p:par>
                      </p:childTnLst>
                    </p:cTn>
                  </p:par>
                  <p:par>
                    <p:cTn id="57" fill="hold" nodeType="clickPar">
                      <p:stCondLst>
                        <p:cond delay="indefinite"/>
                      </p:stCondLst>
                      <p:childTnLst>
                        <p:par>
                          <p:cTn id="58" fill="hold">
                            <p:stCondLst>
                              <p:cond delay="0"/>
                            </p:stCondLst>
                            <p:childTnLst>
                              <p:par>
                                <p:cTn id="59" presetID="53" presetClass="entr" presetSubtype="16" dur="1000" fill="hold" grpId="8" nodeType="clickEffect">
                                  <p:stCondLst>
                                    <p:cond delay="0"/>
                                  </p:stCondLst>
                                  <p:childTnLst>
                                    <p:set>
                                      <p:cBhvr additive="base">
                                        <p:cTn id="60" dur="1" fill="hold">
                                          <p:stCondLst>
                                            <p:cond delay="0"/>
                                          </p:stCondLst>
                                        </p:cTn>
                                        <p:tgtEl>
                                          <p:spTgt spid="2270"/>
                                        </p:tgtEl>
                                        <p:attrNameLst>
                                          <p:attrName>style.visibility</p:attrName>
                                        </p:attrNameLst>
                                      </p:cBhvr>
                                      <p:to>
                                        <p:strVal val="visible"/>
                                      </p:to>
                                    </p:set>
                                    <p:anim calcmode="lin" valueType="num">
                                      <p:cBhvr additive="base">
                                        <p:cTn id="61" dur="1000" fill="hold"/>
                                        <p:tgtEl>
                                          <p:spTgt spid="2270"/>
                                        </p:tgtEl>
                                        <p:attrNameLst>
                                          <p:attrName>ppt_w</p:attrName>
                                        </p:attrNameLst>
                                      </p:cBhvr>
                                      <p:tavLst>
                                        <p:tav tm="0">
                                          <p:val>
                                            <p:fltVal val="0"/>
                                          </p:val>
                                        </p:tav>
                                        <p:tav tm="100000">
                                          <p:val>
                                            <p:strVal val="#ppt_w"/>
                                          </p:val>
                                        </p:tav>
                                      </p:tavLst>
                                    </p:anim>
                                    <p:anim calcmode="lin" valueType="num">
                                      <p:cBhvr additive="base">
                                        <p:cTn id="62" dur="1000" fill="hold"/>
                                        <p:tgtEl>
                                          <p:spTgt spid="2270"/>
                                        </p:tgtEl>
                                        <p:attrNameLst>
                                          <p:attrName>ppt_h</p:attrName>
                                        </p:attrNameLst>
                                      </p:cBhvr>
                                      <p:tavLst>
                                        <p:tav tm="0">
                                          <p:val>
                                            <p:fltVal val="0"/>
                                          </p:val>
                                        </p:tav>
                                        <p:tav tm="100000">
                                          <p:val>
                                            <p:strVal val="#ppt_h"/>
                                          </p:val>
                                        </p:tav>
                                      </p:tavLst>
                                    </p:anim>
                                    <p:animEffect transition="in" filter="fade">
                                      <p:cBhvr additive="base">
                                        <p:cTn id="63" dur="1000" fill="hold"/>
                                        <p:tgtEl>
                                          <p:spTgt spid="2270"/>
                                        </p:tgtEl>
                                      </p:cBhvr>
                                    </p:animEffect>
                                  </p:childTnLst>
                                </p:cTn>
                              </p:par>
                            </p:childTnLst>
                          </p:cTn>
                        </p:par>
                      </p:childTnLst>
                    </p:cTn>
                  </p:par>
                  <p:par>
                    <p:cTn id="64" fill="hold" nodeType="clickPar">
                      <p:stCondLst>
                        <p:cond delay="indefinite"/>
                      </p:stCondLst>
                      <p:childTnLst>
                        <p:par>
                          <p:cTn id="65" fill="hold">
                            <p:stCondLst>
                              <p:cond delay="0"/>
                            </p:stCondLst>
                            <p:childTnLst>
                              <p:par>
                                <p:cTn id="66" presetID="53" presetClass="entr" presetSubtype="16" dur="1000" fill="hold" grpId="9" nodeType="clickEffect">
                                  <p:stCondLst>
                                    <p:cond delay="0"/>
                                  </p:stCondLst>
                                  <p:childTnLst>
                                    <p:set>
                                      <p:cBhvr additive="base">
                                        <p:cTn id="67" dur="1" fill="hold">
                                          <p:stCondLst>
                                            <p:cond delay="0"/>
                                          </p:stCondLst>
                                        </p:cTn>
                                        <p:tgtEl>
                                          <p:spTgt spid="2271"/>
                                        </p:tgtEl>
                                        <p:attrNameLst>
                                          <p:attrName>style.visibility</p:attrName>
                                        </p:attrNameLst>
                                      </p:cBhvr>
                                      <p:to>
                                        <p:strVal val="visible"/>
                                      </p:to>
                                    </p:set>
                                    <p:anim calcmode="lin" valueType="num">
                                      <p:cBhvr additive="base">
                                        <p:cTn id="68" dur="1000" fill="hold"/>
                                        <p:tgtEl>
                                          <p:spTgt spid="2271"/>
                                        </p:tgtEl>
                                        <p:attrNameLst>
                                          <p:attrName>ppt_w</p:attrName>
                                        </p:attrNameLst>
                                      </p:cBhvr>
                                      <p:tavLst>
                                        <p:tav tm="0">
                                          <p:val>
                                            <p:fltVal val="0"/>
                                          </p:val>
                                        </p:tav>
                                        <p:tav tm="100000">
                                          <p:val>
                                            <p:strVal val="#ppt_w"/>
                                          </p:val>
                                        </p:tav>
                                      </p:tavLst>
                                    </p:anim>
                                    <p:anim calcmode="lin" valueType="num">
                                      <p:cBhvr additive="base">
                                        <p:cTn id="69" dur="1000" fill="hold"/>
                                        <p:tgtEl>
                                          <p:spTgt spid="2271"/>
                                        </p:tgtEl>
                                        <p:attrNameLst>
                                          <p:attrName>ppt_h</p:attrName>
                                        </p:attrNameLst>
                                      </p:cBhvr>
                                      <p:tavLst>
                                        <p:tav tm="0">
                                          <p:val>
                                            <p:fltVal val="0"/>
                                          </p:val>
                                        </p:tav>
                                        <p:tav tm="100000">
                                          <p:val>
                                            <p:strVal val="#ppt_h"/>
                                          </p:val>
                                        </p:tav>
                                      </p:tavLst>
                                    </p:anim>
                                    <p:animEffect transition="in" filter="fade">
                                      <p:cBhvr additive="base">
                                        <p:cTn id="70" dur="1000" fill="hold"/>
                                        <p:tgtEl>
                                          <p:spTgt spid="2271"/>
                                        </p:tgtEl>
                                      </p:cBhvr>
                                    </p:animEffect>
                                  </p:childTnLst>
                                </p:cTn>
                              </p:par>
                            </p:childTnLst>
                          </p:cTn>
                        </p:par>
                      </p:childTnLst>
                    </p:cTn>
                  </p:par>
                  <p:par>
                    <p:cTn id="71" fill="hold" nodeType="clickPar">
                      <p:stCondLst>
                        <p:cond delay="indefinite"/>
                      </p:stCondLst>
                      <p:childTnLst>
                        <p:par>
                          <p:cTn id="72" fill="hold">
                            <p:stCondLst>
                              <p:cond delay="0"/>
                            </p:stCondLst>
                            <p:childTnLst>
                              <p:par>
                                <p:cTn id="73" presetID="53" presetClass="entr" presetSubtype="16" dur="1000" fill="hold" grpId="10" nodeType="clickEffect">
                                  <p:stCondLst>
                                    <p:cond delay="0"/>
                                  </p:stCondLst>
                                  <p:childTnLst>
                                    <p:set>
                                      <p:cBhvr additive="base">
                                        <p:cTn id="74" dur="1" fill="hold">
                                          <p:stCondLst>
                                            <p:cond delay="0"/>
                                          </p:stCondLst>
                                        </p:cTn>
                                        <p:tgtEl>
                                          <p:spTgt spid="2272"/>
                                        </p:tgtEl>
                                        <p:attrNameLst>
                                          <p:attrName>style.visibility</p:attrName>
                                        </p:attrNameLst>
                                      </p:cBhvr>
                                      <p:to>
                                        <p:strVal val="visible"/>
                                      </p:to>
                                    </p:set>
                                    <p:anim calcmode="lin" valueType="num">
                                      <p:cBhvr additive="base">
                                        <p:cTn id="75" dur="1000" fill="hold"/>
                                        <p:tgtEl>
                                          <p:spTgt spid="2272"/>
                                        </p:tgtEl>
                                        <p:attrNameLst>
                                          <p:attrName>ppt_w</p:attrName>
                                        </p:attrNameLst>
                                      </p:cBhvr>
                                      <p:tavLst>
                                        <p:tav tm="0">
                                          <p:val>
                                            <p:fltVal val="0"/>
                                          </p:val>
                                        </p:tav>
                                        <p:tav tm="100000">
                                          <p:val>
                                            <p:strVal val="#ppt_w"/>
                                          </p:val>
                                        </p:tav>
                                      </p:tavLst>
                                    </p:anim>
                                    <p:anim calcmode="lin" valueType="num">
                                      <p:cBhvr additive="base">
                                        <p:cTn id="76" dur="1000" fill="hold"/>
                                        <p:tgtEl>
                                          <p:spTgt spid="2272"/>
                                        </p:tgtEl>
                                        <p:attrNameLst>
                                          <p:attrName>ppt_h</p:attrName>
                                        </p:attrNameLst>
                                      </p:cBhvr>
                                      <p:tavLst>
                                        <p:tav tm="0">
                                          <p:val>
                                            <p:fltVal val="0"/>
                                          </p:val>
                                        </p:tav>
                                        <p:tav tm="100000">
                                          <p:val>
                                            <p:strVal val="#ppt_h"/>
                                          </p:val>
                                        </p:tav>
                                      </p:tavLst>
                                    </p:anim>
                                    <p:animEffect transition="in" filter="fade">
                                      <p:cBhvr additive="base">
                                        <p:cTn id="77" dur="1000" fill="hold"/>
                                        <p:tgtEl>
                                          <p:spTgt spid="22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62" grpId="0"/>
      <p:bldP spid="2263" grpId="1"/>
      <p:bldP spid="2264" grpId="2"/>
      <p:bldP spid="2265" grpId="3"/>
      <p:bldP spid="2266" grpId="4"/>
      <p:bldP spid="2267" grpId="5"/>
      <p:bldP spid="2268" grpId="6"/>
      <p:bldP spid="2269" grpId="7"/>
      <p:bldP spid="2270" grpId="8"/>
      <p:bldP spid="2271" grpId="9"/>
      <p:bldP spid="2272" grpId="1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18</a:t>
            </a:fld>
            <a:endParaRPr lang="zh-CN" altLang="en-US" sz="1400" u="none">
              <a:solidFill>
                <a:schemeClr val="tx1"/>
              </a:solidFill>
              <a:latin typeface="Comic Sans MS"/>
              <a:ea typeface="宋体" panose="02010600030101010101" pitchFamily="2" charset="-122"/>
            </a:endParaRPr>
          </a:p>
        </p:txBody>
      </p:sp>
      <p:sp>
        <p:nvSpPr>
          <p:cNvPr id="2275" name="文本框 23555"/>
          <p:cNvSpPr/>
          <p:nvPr/>
        </p:nvSpPr>
        <p:spPr>
          <a:xfrm>
            <a:off x="0" y="0"/>
            <a:ext cx="4329113" cy="762000"/>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zh-CN" altLang="en-US">
                <a:latin typeface="Comic Sans MS" panose="030f0702030302020204" pitchFamily="66" charset="0"/>
                <a:ea typeface="新宋体" panose="02010609030101010101" charset="-122"/>
              </a:rPr>
              <a:t>动词的基本形式</a:t>
            </a:r>
            <a:endParaRPr lang="zh-CN" altLang="en-US">
              <a:latin typeface="Comic Sans MS" panose="030f0702030302020204" pitchFamily="66" charset="0"/>
              <a:ea typeface="新宋体" panose="02010609030101010101" charset="-122"/>
            </a:endParaRPr>
          </a:p>
        </p:txBody>
      </p:sp>
      <p:graphicFrame>
        <p:nvGraphicFramePr>
          <p:cNvPr id="2276" name="表格 2275"/>
          <p:cNvGraphicFramePr>
            <a:graphicFrameLocks noGrp="1"/>
          </p:cNvGraphicFramePr>
          <p:nvPr/>
        </p:nvGraphicFramePr>
        <p:xfrm>
          <a:off x="395288" y="1397000"/>
          <a:ext cx="7921625" cy="4206875"/>
        </p:xfrm>
        <a:graphic>
          <a:graphicData uri="http://schemas.openxmlformats.org/drawingml/2006/table">
            <a:tbl>
              <a:tblPr/>
              <a:tblGrid>
                <a:gridCol w="1246188"/>
                <a:gridCol w="1922462"/>
                <a:gridCol w="1584325"/>
                <a:gridCol w="1584325"/>
                <a:gridCol w="1584325"/>
              </a:tblGrid>
              <a:tr h="822325">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r>
              <a:tr h="8128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8128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8128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94615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noFill/>
                  </a:tcPr>
                </a:tc>
              </a:tr>
            </a:tbl>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5" presetClass="entr" presetSubtype="0" dur="1000" fill="hold" nodeType="clickEffect">
                                  <p:stCondLst>
                                    <p:cond delay="0"/>
                                  </p:stCondLst>
                                  <p:childTnLst>
                                    <p:set>
                                      <p:cBhvr additive="base">
                                        <p:cTn id="6" dur="1" fill="hold">
                                          <p:stCondLst>
                                            <p:cond delay="0"/>
                                          </p:stCondLst>
                                        </p:cTn>
                                        <p:tgtEl>
                                          <p:spTgt spid="2276"/>
                                        </p:tgtEl>
                                        <p:attrNameLst>
                                          <p:attrName>style.visibility</p:attrName>
                                        </p:attrNameLst>
                                      </p:cBhvr>
                                      <p:to>
                                        <p:strVal val="visible"/>
                                      </p:to>
                                    </p:set>
                                    <p:anim calcmode="lin" valueType="num">
                                      <p:cBhvr additive="base">
                                        <p:cTn id="7" dur="1000" fill="hold"/>
                                        <p:tgtEl>
                                          <p:spTgt spid="2276"/>
                                        </p:tgtEl>
                                        <p:attrNameLst>
                                          <p:attrName>ppt_w</p:attrName>
                                        </p:attrNameLst>
                                      </p:cBhvr>
                                      <p:tavLst>
                                        <p:tav tm="0">
                                          <p:val>
                                            <p:fltVal val="0"/>
                                          </p:val>
                                        </p:tav>
                                        <p:tav tm="100000">
                                          <p:val>
                                            <p:strVal val="#ppt_w"/>
                                          </p:val>
                                        </p:tav>
                                      </p:tavLst>
                                    </p:anim>
                                    <p:anim calcmode="lin" valueType="num">
                                      <p:cBhvr additive="base">
                                        <p:cTn id="8" dur="1000" fill="hold"/>
                                        <p:tgtEl>
                                          <p:spTgt spid="2276"/>
                                        </p:tgtEl>
                                        <p:attrNameLst>
                                          <p:attrName>ppt_h</p:attrName>
                                        </p:attrNameLst>
                                      </p:cBhvr>
                                      <p:tavLst>
                                        <p:tav tm="0">
                                          <p:val>
                                            <p:fltVal val="0"/>
                                          </p:val>
                                        </p:tav>
                                        <p:tav tm="100000">
                                          <p:val>
                                            <p:strVal val="#ppt_h"/>
                                          </p:val>
                                        </p:tav>
                                      </p:tavLst>
                                    </p:anim>
                                    <p:anim calcmode="lin" valueType="num">
                                      <p:cBhvr additive="base">
                                        <p:cTn id="9" dur="1000" fill="hold"/>
                                        <p:tgtEl>
                                          <p:spTgt spid="2276"/>
                                        </p:tgtEl>
                                        <p:attrNameLst>
                                          <p:attrName>ppt_x</p:attrName>
                                        </p:attrNameLst>
                                      </p:cBhvr>
                                      <p:tavLst>
                                        <p:tav tm="0" fmla="#ppt_x+(cos(-2*pi*(1-$))*-#ppt_x-sin(-2*pi*(1-$))*(1-#ppt_y))*(1-$)">
                                          <p:val>
                                            <p:fltVal val="0"/>
                                          </p:val>
                                        </p:tav>
                                        <p:tav tm="100000">
                                          <p:val>
                                            <p:fltVal val="1"/>
                                          </p:val>
                                        </p:tav>
                                      </p:tavLst>
                                    </p:anim>
                                    <p:anim calcmode="lin" valueType="num">
                                      <p:cBhvr additive="base">
                                        <p:cTn id="10" dur="1000" fill="hold"/>
                                        <p:tgtEl>
                                          <p:spTgt spid="2276"/>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19</a:t>
            </a:fld>
            <a:endParaRPr lang="zh-CN" altLang="en-US" sz="1400" u="none">
              <a:solidFill>
                <a:schemeClr val="tx1"/>
              </a:solidFill>
              <a:latin typeface="Comic Sans MS"/>
              <a:ea typeface="宋体" panose="02010600030101010101" pitchFamily="2" charset="-122"/>
            </a:endParaRPr>
          </a:p>
        </p:txBody>
      </p:sp>
      <p:sp>
        <p:nvSpPr>
          <p:cNvPr id="2316" name="文本框 24579"/>
          <p:cNvSpPr/>
          <p:nvPr/>
        </p:nvSpPr>
        <p:spPr>
          <a:xfrm>
            <a:off x="0" y="0"/>
            <a:ext cx="5592763" cy="762000"/>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zh-CN" altLang="en-US">
                <a:latin typeface="Comic Sans MS" panose="030f0702030302020204" pitchFamily="66" charset="0"/>
                <a:ea typeface="新宋体" panose="02010609030101010101" charset="-122"/>
              </a:rPr>
              <a:t>第三人称单数现在式</a:t>
            </a:r>
            <a:endParaRPr lang="zh-CN" altLang="en-US">
              <a:latin typeface="Comic Sans MS" panose="030f0702030302020204" pitchFamily="66" charset="0"/>
              <a:ea typeface="新宋体" panose="02010609030101010101" charset="-122"/>
            </a:endParaRPr>
          </a:p>
        </p:txBody>
      </p:sp>
      <p:graphicFrame>
        <p:nvGraphicFramePr>
          <p:cNvPr id="2317" name="表格 2316"/>
          <p:cNvGraphicFramePr>
            <a:graphicFrameLocks noGrp="1"/>
          </p:cNvGraphicFramePr>
          <p:nvPr/>
        </p:nvGraphicFramePr>
        <p:xfrm>
          <a:off x="539750" y="1397000"/>
          <a:ext cx="7632700" cy="3810000"/>
        </p:xfrm>
        <a:graphic>
          <a:graphicData uri="http://schemas.openxmlformats.org/drawingml/2006/table">
            <a:tbl>
              <a:tblPr/>
              <a:tblGrid>
                <a:gridCol w="2160588"/>
                <a:gridCol w="1655762"/>
                <a:gridCol w="3816350"/>
              </a:tblGrid>
              <a:tr h="7620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r>
              <a:tr h="10160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10160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10160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noFill/>
                  </a:tcPr>
                </a:tc>
              </a:tr>
            </a:tbl>
          </a:graphicData>
        </a:graphic>
      </p:graphicFrame>
      <p:sp>
        <p:nvSpPr>
          <p:cNvPr id="2339" name="文本框 24612"/>
          <p:cNvSpPr/>
          <p:nvPr/>
        </p:nvSpPr>
        <p:spPr>
          <a:xfrm>
            <a:off x="1908175" y="5445125"/>
            <a:ext cx="6564313" cy="946150"/>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2800">
                <a:latin typeface="Comic Sans MS" panose="030f0702030302020204" pitchFamily="66" charset="0"/>
                <a:ea typeface="新宋体" panose="02010609030101010101" charset="-122"/>
              </a:rPr>
              <a:t>    </a:t>
            </a:r>
            <a:r>
              <a:rPr lang="zh-CN" altLang="en-US" sz="2800" b="1">
                <a:solidFill>
                  <a:schemeClr val="tx2"/>
                </a:solidFill>
                <a:latin typeface="Comic Sans MS" panose="030f0702030302020204" pitchFamily="66" charset="0"/>
                <a:ea typeface="新宋体" panose="02010609030101010101" charset="-122"/>
              </a:rPr>
              <a:t>动词</a:t>
            </a:r>
            <a:r>
              <a:rPr lang="en-US" altLang="zh-CN" sz="2800" b="1">
                <a:solidFill>
                  <a:schemeClr val="tx2"/>
                </a:solidFill>
                <a:latin typeface="Comic Sans MS" panose="030f0702030302020204" pitchFamily="66" charset="0"/>
                <a:ea typeface="新宋体" panose="02010609030101010101" charset="-122"/>
              </a:rPr>
              <a:t>be</a:t>
            </a:r>
            <a:r>
              <a:rPr lang="zh-CN" altLang="en-US" sz="2800" b="1">
                <a:solidFill>
                  <a:schemeClr val="tx2"/>
                </a:solidFill>
                <a:latin typeface="Comic Sans MS" panose="030f0702030302020204" pitchFamily="66" charset="0"/>
                <a:ea typeface="新宋体" panose="02010609030101010101" charset="-122"/>
              </a:rPr>
              <a:t>和</a:t>
            </a:r>
            <a:r>
              <a:rPr lang="en-US" altLang="zh-CN" sz="2800" b="1">
                <a:solidFill>
                  <a:schemeClr val="tx2"/>
                </a:solidFill>
                <a:latin typeface="Comic Sans MS" panose="030f0702030302020204" pitchFamily="66" charset="0"/>
                <a:ea typeface="新宋体" panose="02010609030101010101" charset="-122"/>
              </a:rPr>
              <a:t>have</a:t>
            </a:r>
            <a:r>
              <a:rPr lang="zh-CN" altLang="en-US" sz="2800" b="1">
                <a:solidFill>
                  <a:schemeClr val="tx2"/>
                </a:solidFill>
                <a:latin typeface="Comic Sans MS" panose="030f0702030302020204" pitchFamily="66" charset="0"/>
                <a:ea typeface="新宋体" panose="02010609030101010101" charset="-122"/>
              </a:rPr>
              <a:t>的第三人称单数现在式分别是</a:t>
            </a:r>
            <a:r>
              <a:rPr lang="en-US" altLang="zh-CN" sz="2800" b="1">
                <a:solidFill>
                  <a:schemeClr val="tx2"/>
                </a:solidFill>
                <a:latin typeface="Comic Sans MS" panose="030f0702030302020204" pitchFamily="66" charset="0"/>
                <a:ea typeface="新宋体" panose="02010609030101010101" charset="-122"/>
              </a:rPr>
              <a:t>is</a:t>
            </a:r>
            <a:r>
              <a:rPr lang="zh-CN" altLang="en-US" sz="2800" b="1">
                <a:solidFill>
                  <a:schemeClr val="tx2"/>
                </a:solidFill>
                <a:latin typeface="Comic Sans MS" panose="030f0702030302020204" pitchFamily="66" charset="0"/>
                <a:ea typeface="新宋体" panose="02010609030101010101" charset="-122"/>
              </a:rPr>
              <a:t>和</a:t>
            </a:r>
            <a:r>
              <a:rPr lang="en-US" altLang="zh-CN" sz="2800" b="1">
                <a:solidFill>
                  <a:schemeClr val="tx2"/>
                </a:solidFill>
                <a:latin typeface="Comic Sans MS" panose="030f0702030302020204" pitchFamily="66" charset="0"/>
                <a:ea typeface="新宋体" panose="02010609030101010101" charset="-122"/>
              </a:rPr>
              <a:t>has</a:t>
            </a:r>
            <a:r>
              <a:rPr lang="zh-CN" altLang="en-US" sz="2800" b="1">
                <a:solidFill>
                  <a:schemeClr val="tx2"/>
                </a:solidFill>
                <a:latin typeface="Comic Sans MS" panose="030f0702030302020204" pitchFamily="66" charset="0"/>
                <a:ea typeface="新宋体" panose="02010609030101010101" charset="-122"/>
              </a:rPr>
              <a:t>。</a:t>
            </a:r>
            <a:endParaRPr lang="zh-CN" altLang="en-US" sz="2800" b="1">
              <a:solidFill>
                <a:schemeClr val="tx2"/>
              </a:solidFill>
              <a:latin typeface="Comic Sans MS" panose="030f0702030302020204" pitchFamily="66" charset="0"/>
              <a:ea typeface="新宋体" panose="0201060903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1" presetClass="entr" presetSubtype="0" dur="1000" fill="hold" nodeType="clickEffect">
                                  <p:stCondLst>
                                    <p:cond delay="0"/>
                                  </p:stCondLst>
                                  <p:childTnLst>
                                    <p:set>
                                      <p:cBhvr additive="base">
                                        <p:cTn id="6" dur="1" fill="hold">
                                          <p:stCondLst>
                                            <p:cond delay="0"/>
                                          </p:stCondLst>
                                        </p:cTn>
                                        <p:tgtEl>
                                          <p:spTgt spid="2317"/>
                                        </p:tgtEl>
                                        <p:attrNameLst>
                                          <p:attrName>style.visibility</p:attrName>
                                        </p:attrNameLst>
                                      </p:cBhvr>
                                      <p:to>
                                        <p:strVal val="visible"/>
                                      </p:to>
                                    </p:set>
                                    <p:anim calcmode="lin" valueType="num">
                                      <p:cBhvr additive="base">
                                        <p:cTn id="7" dur="1000" fill="hold"/>
                                        <p:tgtEl>
                                          <p:spTgt spid="2317"/>
                                        </p:tgtEl>
                                        <p:attrNameLst>
                                          <p:attrName>ppt_w</p:attrName>
                                        </p:attrNameLst>
                                      </p:cBhvr>
                                      <p:tavLst>
                                        <p:tav tm="0">
                                          <p:val>
                                            <p:fltVal val="0"/>
                                          </p:val>
                                        </p:tav>
                                        <p:tav tm="100000">
                                          <p:val>
                                            <p:strVal val="#ppt_w"/>
                                          </p:val>
                                        </p:tav>
                                      </p:tavLst>
                                    </p:anim>
                                    <p:anim calcmode="lin" valueType="num">
                                      <p:cBhvr additive="base">
                                        <p:cTn id="8" dur="1000" fill="hold"/>
                                        <p:tgtEl>
                                          <p:spTgt spid="2317"/>
                                        </p:tgtEl>
                                        <p:attrNameLst>
                                          <p:attrName>ppt_h</p:attrName>
                                        </p:attrNameLst>
                                      </p:cBhvr>
                                      <p:tavLst>
                                        <p:tav tm="0">
                                          <p:val>
                                            <p:fltVal val="0"/>
                                          </p:val>
                                        </p:tav>
                                        <p:tav tm="100000">
                                          <p:val>
                                            <p:strVal val="#ppt_h"/>
                                          </p:val>
                                        </p:tav>
                                      </p:tavLst>
                                    </p:anim>
                                    <p:anim calcmode="lin" valueType="num">
                                      <p:cBhvr additive="base">
                                        <p:cTn id="9" dur="1000" fill="hold"/>
                                        <p:tgtEl>
                                          <p:spTgt spid="2317"/>
                                        </p:tgtEl>
                                        <p:attrNameLst>
                                          <p:attrName>style.rotation</p:attrName>
                                        </p:attrNameLst>
                                      </p:cBhvr>
                                      <p:tavLst>
                                        <p:tav tm="0">
                                          <p:val>
                                            <p:fltVal val="90"/>
                                          </p:val>
                                        </p:tav>
                                        <p:tav tm="100000">
                                          <p:val>
                                            <p:fltVal val="0"/>
                                          </p:val>
                                        </p:tav>
                                      </p:tavLst>
                                    </p:anim>
                                    <p:animEffect transition="in" filter="fade">
                                      <p:cBhvr additive="base">
                                        <p:cTn id="10" dur="1000" fill="hold"/>
                                        <p:tgtEl>
                                          <p:spTgt spid="2317"/>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12" presetClass="entr" presetSubtype="4" dur="500" fill="hold" grpId="0" nodeType="clickEffect">
                                  <p:stCondLst>
                                    <p:cond delay="0"/>
                                  </p:stCondLst>
                                  <p:childTnLst>
                                    <p:set>
                                      <p:cBhvr additive="base">
                                        <p:cTn id="14" dur="1" fill="hold">
                                          <p:stCondLst>
                                            <p:cond delay="0"/>
                                          </p:stCondLst>
                                        </p:cTn>
                                        <p:tgtEl>
                                          <p:spTgt spid="2339"/>
                                        </p:tgtEl>
                                        <p:attrNameLst>
                                          <p:attrName>style.visibility</p:attrName>
                                        </p:attrNameLst>
                                      </p:cBhvr>
                                      <p:to>
                                        <p:strVal val="visible"/>
                                      </p:to>
                                    </p:set>
                                    <p:animEffect transition="in" filter="slide(fromBottom)">
                                      <p:cBhvr additive="base">
                                        <p:cTn id="15" dur="500" fill="hold"/>
                                        <p:tgtEl>
                                          <p:spTgt spid="23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39"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20</a:t>
            </a:fld>
            <a:endParaRPr lang="zh-CN" altLang="en-US" sz="1400" u="none">
              <a:solidFill>
                <a:schemeClr val="tx1"/>
              </a:solidFill>
              <a:latin typeface="Comic Sans MS"/>
              <a:ea typeface="宋体" panose="02010600030101010101" pitchFamily="2" charset="-122"/>
            </a:endParaRPr>
          </a:p>
        </p:txBody>
      </p:sp>
      <p:sp>
        <p:nvSpPr>
          <p:cNvPr id="2342" name="矩形 25668"/>
          <p:cNvSpPr/>
          <p:nvPr/>
        </p:nvSpPr>
        <p:spPr>
          <a:xfrm>
            <a:off x="0" y="0"/>
            <a:ext cx="9144000" cy="6858000"/>
          </a:xfrm>
          <a:prstGeom prst="rect">
            <a:avLst/>
          </a:prstGeom>
          <a:solidFill>
            <a:srgbClr val="FFFFFF"/>
          </a:solidFill>
          <a:ln w="9525" cap="flat" cmpd="sng">
            <a:solidFill>
              <a:srgbClr val="000000"/>
            </a:solidFill>
            <a:prstDash val="solid"/>
            <a:miter/>
            <a:headEnd type="none" w="med" len="med"/>
            <a:tailEnd type="none" w="med" len="med"/>
          </a:ln>
        </p:spPr>
        <p:txBody>
          <a:bodyPr anchor="t"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latin typeface="Comic Sans MS" panose="030f0702030302020204" pitchFamily="66" charset="0"/>
              <a:ea typeface="新宋体" panose="02010609030101010101" charset="-122"/>
            </a:endParaRPr>
          </a:p>
        </p:txBody>
      </p:sp>
      <p:sp>
        <p:nvSpPr>
          <p:cNvPr id="2343" name="文本框 25603"/>
          <p:cNvSpPr/>
          <p:nvPr/>
        </p:nvSpPr>
        <p:spPr>
          <a:xfrm>
            <a:off x="0" y="0"/>
            <a:ext cx="3930650" cy="762000"/>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zh-CN" altLang="en-US">
                <a:latin typeface="Comic Sans MS" panose="030f0702030302020204" pitchFamily="66" charset="0"/>
                <a:ea typeface="新宋体" panose="02010609030101010101" charset="-122"/>
              </a:rPr>
              <a:t>动词的过去式</a:t>
            </a:r>
            <a:endParaRPr lang="zh-CN" altLang="en-US">
              <a:latin typeface="Comic Sans MS" panose="030f0702030302020204" pitchFamily="66" charset="0"/>
              <a:ea typeface="新宋体" panose="02010609030101010101" charset="-122"/>
            </a:endParaRPr>
          </a:p>
        </p:txBody>
      </p:sp>
      <p:graphicFrame>
        <p:nvGraphicFramePr>
          <p:cNvPr id="2344" name="表格 2343"/>
          <p:cNvGraphicFramePr>
            <a:graphicFrameLocks noGrp="1"/>
          </p:cNvGraphicFramePr>
          <p:nvPr/>
        </p:nvGraphicFramePr>
        <p:xfrm>
          <a:off x="34925" y="908050"/>
          <a:ext cx="9109075" cy="4581525"/>
        </p:xfrm>
        <a:graphic>
          <a:graphicData uri="http://schemas.openxmlformats.org/drawingml/2006/table">
            <a:tbl>
              <a:tblPr/>
              <a:tblGrid>
                <a:gridCol w="1993900"/>
                <a:gridCol w="1174750"/>
                <a:gridCol w="1296988"/>
                <a:gridCol w="2016125"/>
                <a:gridCol w="2627312"/>
              </a:tblGrid>
              <a:tr h="1311275">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r>
              <a:tr h="1127125">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1127125">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10160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noFill/>
                  </a:tcPr>
                </a:tc>
              </a:tr>
            </a:tbl>
          </a:graphicData>
        </a:graphic>
      </p:graphicFrame>
      <p:cxnSp>
        <p:nvCxnSpPr>
          <p:cNvPr id="2376" name="直接连接符 25640"/>
          <p:cNvCxnSpPr/>
          <p:nvPr/>
        </p:nvCxnSpPr>
        <p:spPr>
          <a:xfrm>
            <a:off x="0" y="908050"/>
            <a:ext cx="2051050" cy="1296988"/>
          </a:xfrm>
          <a:prstGeom prst="line">
            <a:avLst/>
          </a:prstGeom>
          <a:ln w="9525" cap="flat" cmpd="sng">
            <a:solidFill>
              <a:srgbClr val="000000"/>
            </a:solidFill>
            <a:prstDash val="solid"/>
            <a:round/>
            <a:headEnd type="none" w="med" len="med"/>
            <a:tailEnd type="none" w="med" len="med"/>
          </a:ln>
        </p:spPr>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1" presetClass="entr" presetSubtype="0" dur="1000" fill="hold" nodeType="clickEffect">
                                  <p:stCondLst>
                                    <p:cond delay="0"/>
                                  </p:stCondLst>
                                  <p:childTnLst>
                                    <p:set>
                                      <p:cBhvr additive="base">
                                        <p:cTn id="6" dur="1" fill="hold">
                                          <p:stCondLst>
                                            <p:cond delay="0"/>
                                          </p:stCondLst>
                                        </p:cTn>
                                        <p:tgtEl>
                                          <p:spTgt spid="2344"/>
                                        </p:tgtEl>
                                        <p:attrNameLst>
                                          <p:attrName>style.visibility</p:attrName>
                                        </p:attrNameLst>
                                      </p:cBhvr>
                                      <p:to>
                                        <p:strVal val="visible"/>
                                      </p:to>
                                    </p:set>
                                    <p:anim calcmode="lin" valueType="num">
                                      <p:cBhvr additive="base">
                                        <p:cTn id="7" dur="1000" fill="hold"/>
                                        <p:tgtEl>
                                          <p:spTgt spid="2344"/>
                                        </p:tgtEl>
                                        <p:attrNameLst>
                                          <p:attrName>ppt_w</p:attrName>
                                        </p:attrNameLst>
                                      </p:cBhvr>
                                      <p:tavLst>
                                        <p:tav tm="0">
                                          <p:val>
                                            <p:fltVal val="0"/>
                                          </p:val>
                                        </p:tav>
                                        <p:tav tm="100000">
                                          <p:val>
                                            <p:strVal val="#ppt_w"/>
                                          </p:val>
                                        </p:tav>
                                      </p:tavLst>
                                    </p:anim>
                                    <p:anim calcmode="lin" valueType="num">
                                      <p:cBhvr additive="base">
                                        <p:cTn id="8" dur="1000" fill="hold"/>
                                        <p:tgtEl>
                                          <p:spTgt spid="2344"/>
                                        </p:tgtEl>
                                        <p:attrNameLst>
                                          <p:attrName>ppt_h</p:attrName>
                                        </p:attrNameLst>
                                      </p:cBhvr>
                                      <p:tavLst>
                                        <p:tav tm="0">
                                          <p:val>
                                            <p:fltVal val="0"/>
                                          </p:val>
                                        </p:tav>
                                        <p:tav tm="100000">
                                          <p:val>
                                            <p:strVal val="#ppt_h"/>
                                          </p:val>
                                        </p:tav>
                                      </p:tavLst>
                                    </p:anim>
                                    <p:anim calcmode="lin" valueType="num">
                                      <p:cBhvr additive="base">
                                        <p:cTn id="9" dur="1000" fill="hold"/>
                                        <p:tgtEl>
                                          <p:spTgt spid="2344"/>
                                        </p:tgtEl>
                                        <p:attrNameLst>
                                          <p:attrName>style.rotation</p:attrName>
                                        </p:attrNameLst>
                                      </p:cBhvr>
                                      <p:tavLst>
                                        <p:tav tm="0">
                                          <p:val>
                                            <p:fltVal val="90"/>
                                          </p:val>
                                        </p:tav>
                                        <p:tav tm="100000">
                                          <p:val>
                                            <p:fltVal val="0"/>
                                          </p:val>
                                        </p:tav>
                                      </p:tavLst>
                                    </p:anim>
                                    <p:animEffect transition="in" filter="fade">
                                      <p:cBhvr additive="base">
                                        <p:cTn id="10" dur="1000" fill="hold"/>
                                        <p:tgtEl>
                                          <p:spTgt spid="2344"/>
                                        </p:tgtEl>
                                      </p:cBhvr>
                                    </p:animEffect>
                                  </p:childTnLst>
                                </p:cTn>
                              </p:par>
                              <p:par>
                                <p:cTn id="11" presetID="31" presetClass="entr" presetSubtype="0" dur="1000" fill="hold" nodeType="withEffect">
                                  <p:stCondLst>
                                    <p:cond delay="0"/>
                                  </p:stCondLst>
                                  <p:childTnLst>
                                    <p:set>
                                      <p:cBhvr additive="base">
                                        <p:cTn id="12" dur="1" fill="hold">
                                          <p:stCondLst>
                                            <p:cond delay="0"/>
                                          </p:stCondLst>
                                        </p:cTn>
                                        <p:tgtEl>
                                          <p:spTgt spid="2376"/>
                                        </p:tgtEl>
                                        <p:attrNameLst>
                                          <p:attrName>style.visibility</p:attrName>
                                        </p:attrNameLst>
                                      </p:cBhvr>
                                      <p:to>
                                        <p:strVal val="visible"/>
                                      </p:to>
                                    </p:set>
                                    <p:anim calcmode="lin" valueType="num">
                                      <p:cBhvr additive="base">
                                        <p:cTn id="13" dur="1000" fill="hold"/>
                                        <p:tgtEl>
                                          <p:spTgt spid="2376"/>
                                        </p:tgtEl>
                                        <p:attrNameLst>
                                          <p:attrName>ppt_w</p:attrName>
                                        </p:attrNameLst>
                                      </p:cBhvr>
                                      <p:tavLst>
                                        <p:tav tm="0">
                                          <p:val>
                                            <p:fltVal val="0"/>
                                          </p:val>
                                        </p:tav>
                                        <p:tav tm="100000">
                                          <p:val>
                                            <p:strVal val="#ppt_w"/>
                                          </p:val>
                                        </p:tav>
                                      </p:tavLst>
                                    </p:anim>
                                    <p:anim calcmode="lin" valueType="num">
                                      <p:cBhvr additive="base">
                                        <p:cTn id="14" dur="1000" fill="hold"/>
                                        <p:tgtEl>
                                          <p:spTgt spid="2376"/>
                                        </p:tgtEl>
                                        <p:attrNameLst>
                                          <p:attrName>ppt_h</p:attrName>
                                        </p:attrNameLst>
                                      </p:cBhvr>
                                      <p:tavLst>
                                        <p:tav tm="0">
                                          <p:val>
                                            <p:fltVal val="0"/>
                                          </p:val>
                                        </p:tav>
                                        <p:tav tm="100000">
                                          <p:val>
                                            <p:strVal val="#ppt_h"/>
                                          </p:val>
                                        </p:tav>
                                      </p:tavLst>
                                    </p:anim>
                                    <p:anim calcmode="lin" valueType="num">
                                      <p:cBhvr additive="base">
                                        <p:cTn id="15" dur="1000" fill="hold"/>
                                        <p:tgtEl>
                                          <p:spTgt spid="2376"/>
                                        </p:tgtEl>
                                        <p:attrNameLst>
                                          <p:attrName>style.rotation</p:attrName>
                                        </p:attrNameLst>
                                      </p:cBhvr>
                                      <p:tavLst>
                                        <p:tav tm="0">
                                          <p:val>
                                            <p:fltVal val="90"/>
                                          </p:val>
                                        </p:tav>
                                        <p:tav tm="100000">
                                          <p:val>
                                            <p:fltVal val="0"/>
                                          </p:val>
                                        </p:tav>
                                      </p:tavLst>
                                    </p:anim>
                                    <p:animEffect transition="in" filter="fade">
                                      <p:cBhvr additive="base">
                                        <p:cTn id="16" dur="1000" fill="hold"/>
                                        <p:tgtEl>
                                          <p:spTgt spid="23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21</a:t>
            </a:fld>
            <a:endParaRPr lang="zh-CN" altLang="en-US" sz="1400" u="none">
              <a:solidFill>
                <a:schemeClr val="tx1"/>
              </a:solidFill>
              <a:latin typeface="Comic Sans MS"/>
              <a:ea typeface="宋体" panose="02010600030101010101" pitchFamily="2" charset="-122"/>
            </a:endParaRPr>
          </a:p>
        </p:txBody>
      </p:sp>
      <p:sp>
        <p:nvSpPr>
          <p:cNvPr id="2379" name="文本框 26627"/>
          <p:cNvSpPr/>
          <p:nvPr/>
        </p:nvSpPr>
        <p:spPr>
          <a:xfrm>
            <a:off x="0" y="0"/>
            <a:ext cx="2633663" cy="762000"/>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zh-CN" altLang="en-US">
                <a:latin typeface="Comic Sans MS" panose="030f0702030302020204" pitchFamily="66" charset="0"/>
                <a:ea typeface="新宋体" panose="02010609030101010101" charset="-122"/>
              </a:rPr>
              <a:t>现在分词</a:t>
            </a:r>
            <a:endParaRPr lang="zh-CN" altLang="en-US">
              <a:latin typeface="Comic Sans MS" panose="030f0702030302020204" pitchFamily="66" charset="0"/>
              <a:ea typeface="新宋体" panose="02010609030101010101" charset="-122"/>
            </a:endParaRPr>
          </a:p>
        </p:txBody>
      </p:sp>
      <p:graphicFrame>
        <p:nvGraphicFramePr>
          <p:cNvPr id="2380" name="表格 2379"/>
          <p:cNvGraphicFramePr>
            <a:graphicFrameLocks noGrp="1"/>
          </p:cNvGraphicFramePr>
          <p:nvPr/>
        </p:nvGraphicFramePr>
        <p:xfrm>
          <a:off x="250825" y="1397000"/>
          <a:ext cx="7921625" cy="4237038"/>
        </p:xfrm>
        <a:graphic>
          <a:graphicData uri="http://schemas.openxmlformats.org/drawingml/2006/table">
            <a:tbl>
              <a:tblPr/>
              <a:tblGrid>
                <a:gridCol w="2640013"/>
                <a:gridCol w="2641600"/>
                <a:gridCol w="2640012"/>
              </a:tblGrid>
              <a:tr h="10160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r>
              <a:tr h="10160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10160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1189038">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noFill/>
                  </a:tcPr>
                </a:tc>
              </a:tr>
            </a:tbl>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1" presetClass="entr" presetSubtype="0" dur="1000" fill="hold" nodeType="clickEffect">
                                  <p:stCondLst>
                                    <p:cond delay="0"/>
                                  </p:stCondLst>
                                  <p:childTnLst>
                                    <p:set>
                                      <p:cBhvr additive="base">
                                        <p:cTn id="6" dur="1" fill="hold">
                                          <p:stCondLst>
                                            <p:cond delay="0"/>
                                          </p:stCondLst>
                                        </p:cTn>
                                        <p:tgtEl>
                                          <p:spTgt spid="2380"/>
                                        </p:tgtEl>
                                        <p:attrNameLst>
                                          <p:attrName>style.visibility</p:attrName>
                                        </p:attrNameLst>
                                      </p:cBhvr>
                                      <p:to>
                                        <p:strVal val="visible"/>
                                      </p:to>
                                    </p:set>
                                    <p:anim calcmode="lin" valueType="num">
                                      <p:cBhvr additive="base">
                                        <p:cTn id="7" dur="1000" fill="hold"/>
                                        <p:tgtEl>
                                          <p:spTgt spid="2380"/>
                                        </p:tgtEl>
                                        <p:attrNameLst>
                                          <p:attrName>ppt_w</p:attrName>
                                        </p:attrNameLst>
                                      </p:cBhvr>
                                      <p:tavLst>
                                        <p:tav tm="0">
                                          <p:val>
                                            <p:fltVal val="0"/>
                                          </p:val>
                                        </p:tav>
                                        <p:tav tm="100000">
                                          <p:val>
                                            <p:strVal val="#ppt_w"/>
                                          </p:val>
                                        </p:tav>
                                      </p:tavLst>
                                    </p:anim>
                                    <p:anim calcmode="lin" valueType="num">
                                      <p:cBhvr additive="base">
                                        <p:cTn id="8" dur="1000" fill="hold"/>
                                        <p:tgtEl>
                                          <p:spTgt spid="2380"/>
                                        </p:tgtEl>
                                        <p:attrNameLst>
                                          <p:attrName>ppt_h</p:attrName>
                                        </p:attrNameLst>
                                      </p:cBhvr>
                                      <p:tavLst>
                                        <p:tav tm="0">
                                          <p:val>
                                            <p:fltVal val="0"/>
                                          </p:val>
                                        </p:tav>
                                        <p:tav tm="100000">
                                          <p:val>
                                            <p:strVal val="#ppt_h"/>
                                          </p:val>
                                        </p:tav>
                                      </p:tavLst>
                                    </p:anim>
                                    <p:anim calcmode="lin" valueType="num">
                                      <p:cBhvr additive="base">
                                        <p:cTn id="9" dur="1000" fill="hold"/>
                                        <p:tgtEl>
                                          <p:spTgt spid="2380"/>
                                        </p:tgtEl>
                                        <p:attrNameLst>
                                          <p:attrName>style.rotation</p:attrName>
                                        </p:attrNameLst>
                                      </p:cBhvr>
                                      <p:tavLst>
                                        <p:tav tm="0">
                                          <p:val>
                                            <p:fltVal val="90"/>
                                          </p:val>
                                        </p:tav>
                                        <p:tav tm="100000">
                                          <p:val>
                                            <p:fltVal val="0"/>
                                          </p:val>
                                        </p:tav>
                                      </p:tavLst>
                                    </p:anim>
                                    <p:animEffect transition="in" filter="fade">
                                      <p:cBhvr additive="base">
                                        <p:cTn id="10" dur="1000" fill="hold"/>
                                        <p:tgtEl>
                                          <p:spTgt spid="23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22</a:t>
            </a:fld>
            <a:endParaRPr lang="zh-CN" altLang="en-US" sz="1400" u="none">
              <a:solidFill>
                <a:schemeClr val="tx1"/>
              </a:solidFill>
              <a:latin typeface="Comic Sans MS"/>
              <a:ea typeface="宋体" panose="02010600030101010101" pitchFamily="2" charset="-122"/>
            </a:endParaRPr>
          </a:p>
        </p:txBody>
      </p:sp>
      <p:sp>
        <p:nvSpPr>
          <p:cNvPr id="2404" name="文本框 27651"/>
          <p:cNvSpPr/>
          <p:nvPr/>
        </p:nvSpPr>
        <p:spPr>
          <a:xfrm>
            <a:off x="0" y="549275"/>
            <a:ext cx="8767763" cy="3968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zh-CN" sz="2000">
              <a:latin typeface="Comic Sans MS" panose="030f0702030302020204" pitchFamily="66" charset="0"/>
              <a:ea typeface="新宋体" panose="02010609030101010101" charset="-122"/>
            </a:endParaRPr>
          </a:p>
        </p:txBody>
      </p:sp>
      <p:cxnSp>
        <p:nvCxnSpPr>
          <p:cNvPr id="2405" name="直接连接符 27653"/>
          <p:cNvCxnSpPr/>
          <p:nvPr/>
        </p:nvCxnSpPr>
        <p:spPr>
          <a:xfrm>
            <a:off x="1258888" y="6669088"/>
            <a:ext cx="3960812" cy="0"/>
          </a:xfrm>
          <a:prstGeom prst="line">
            <a:avLst/>
          </a:prstGeom>
          <a:ln w="53975" cap="flat" cmpd="sng">
            <a:solidFill>
              <a:srgbClr val="FFB800"/>
            </a:solidFill>
            <a:prstDash val="solid"/>
            <a:round/>
            <a:headEnd type="none" w="med" len="med"/>
            <a:tailEnd type="none" w="med" len="med"/>
          </a:ln>
        </p:spPr>
      </p:cxnSp>
      <p:cxnSp>
        <p:nvCxnSpPr>
          <p:cNvPr id="2406" name="直接连接符 27654"/>
          <p:cNvCxnSpPr/>
          <p:nvPr/>
        </p:nvCxnSpPr>
        <p:spPr>
          <a:xfrm>
            <a:off x="2916238" y="6524625"/>
            <a:ext cx="4248150" cy="0"/>
          </a:xfrm>
          <a:prstGeom prst="line">
            <a:avLst/>
          </a:prstGeom>
          <a:ln w="73025" cap="flat" cmpd="sng">
            <a:solidFill>
              <a:srgbClr val="FF0000"/>
            </a:solidFill>
            <a:prstDash val="solid"/>
            <a:round/>
            <a:headEnd type="none" w="med" len="med"/>
            <a:tailEnd type="none" w="med" len="med"/>
          </a:ln>
        </p:spPr>
      </p:cxnSp>
      <p:graphicFrame>
        <p:nvGraphicFramePr>
          <p:cNvPr id="2407" name="表格 2406"/>
          <p:cNvGraphicFramePr>
            <a:graphicFrameLocks noGrp="1"/>
          </p:cNvGraphicFramePr>
          <p:nvPr/>
        </p:nvGraphicFramePr>
        <p:xfrm>
          <a:off x="611188" y="908050"/>
          <a:ext cx="7056437" cy="6275388"/>
        </p:xfrm>
        <a:graphic>
          <a:graphicData uri="http://schemas.openxmlformats.org/drawingml/2006/table">
            <a:tbl>
              <a:tblPr/>
              <a:tblGrid>
                <a:gridCol w="1246188"/>
                <a:gridCol w="1922462"/>
                <a:gridCol w="1584325"/>
                <a:gridCol w="2303463"/>
              </a:tblGrid>
              <a:tr h="941388">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r>
              <a:tr h="7620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7620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7620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7620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7620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7620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7620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solidFill>
                      <a:schemeClr val="bg2"/>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noFill/>
                  </a:tcPr>
                </a:tc>
              </a:tr>
            </a:tbl>
          </a:graphicData>
        </a:graphic>
      </p:graphicFrame>
      <p:sp>
        <p:nvSpPr>
          <p:cNvPr id="2454" name="文本框 27733"/>
          <p:cNvSpPr/>
          <p:nvPr/>
        </p:nvSpPr>
        <p:spPr>
          <a:xfrm>
            <a:off x="2268538" y="1844675"/>
            <a:ext cx="1011237" cy="579438"/>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3200" b="1">
                <a:latin typeface="Comic Sans MS" panose="030f0702030302020204" pitchFamily="66" charset="0"/>
                <a:ea typeface="新宋体" panose="02010609030101010101" charset="-122"/>
              </a:rPr>
              <a:t>has</a:t>
            </a:r>
            <a:endParaRPr lang="en-US" altLang="zh-CN" sz="3200" b="1">
              <a:latin typeface="Comic Sans MS" panose="030f0702030302020204" pitchFamily="66" charset="0"/>
              <a:ea typeface="新宋体" panose="02010609030101010101" charset="-122"/>
            </a:endParaRPr>
          </a:p>
        </p:txBody>
      </p:sp>
      <p:sp>
        <p:nvSpPr>
          <p:cNvPr id="2455" name="文本框 27734"/>
          <p:cNvSpPr/>
          <p:nvPr/>
        </p:nvSpPr>
        <p:spPr>
          <a:xfrm>
            <a:off x="3995738" y="1844675"/>
            <a:ext cx="1227137" cy="579438"/>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3200" b="1">
                <a:latin typeface="Comic Sans MS" panose="030f0702030302020204" pitchFamily="66" charset="0"/>
                <a:ea typeface="新宋体" panose="02010609030101010101" charset="-122"/>
              </a:rPr>
              <a:t>had</a:t>
            </a:r>
            <a:endParaRPr lang="en-US" altLang="zh-CN" sz="3200" b="1">
              <a:latin typeface="Comic Sans MS" panose="030f0702030302020204" pitchFamily="66" charset="0"/>
              <a:ea typeface="新宋体" panose="02010609030101010101" charset="-122"/>
            </a:endParaRPr>
          </a:p>
        </p:txBody>
      </p:sp>
      <p:sp>
        <p:nvSpPr>
          <p:cNvPr id="2456" name="文本框 27735"/>
          <p:cNvSpPr/>
          <p:nvPr/>
        </p:nvSpPr>
        <p:spPr>
          <a:xfrm>
            <a:off x="5148263" y="1844675"/>
            <a:ext cx="1155700" cy="579438"/>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endParaRPr lang="zh-CN" altLang="zh-CN" sz="3200" b="1">
              <a:latin typeface="Comic Sans MS" panose="030f0702030302020204" pitchFamily="66" charset="0"/>
              <a:ea typeface="新宋体" panose="02010609030101010101" charset="-122"/>
            </a:endParaRPr>
          </a:p>
        </p:txBody>
      </p:sp>
      <p:sp>
        <p:nvSpPr>
          <p:cNvPr id="2457" name="文本框 27738"/>
          <p:cNvSpPr/>
          <p:nvPr/>
        </p:nvSpPr>
        <p:spPr>
          <a:xfrm>
            <a:off x="5724525" y="1844675"/>
            <a:ext cx="1514475" cy="579438"/>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3200" b="1">
                <a:latin typeface="Comic Sans MS" panose="030f0702030302020204" pitchFamily="66" charset="0"/>
                <a:ea typeface="新宋体" panose="02010609030101010101" charset="-122"/>
              </a:rPr>
              <a:t>having</a:t>
            </a:r>
            <a:endParaRPr lang="en-US" altLang="zh-CN" sz="3200" b="1">
              <a:latin typeface="Comic Sans MS" panose="030f0702030302020204" pitchFamily="66" charset="0"/>
              <a:ea typeface="新宋体" panose="02010609030101010101" charset="-122"/>
            </a:endParaRPr>
          </a:p>
        </p:txBody>
      </p:sp>
      <p:sp>
        <p:nvSpPr>
          <p:cNvPr id="2458" name="文本框 27739"/>
          <p:cNvSpPr/>
          <p:nvPr/>
        </p:nvSpPr>
        <p:spPr>
          <a:xfrm>
            <a:off x="2051050" y="2349500"/>
            <a:ext cx="1730375" cy="579438"/>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3200" b="1">
                <a:latin typeface="Comic Sans MS" panose="030f0702030302020204" pitchFamily="66" charset="0"/>
                <a:ea typeface="新宋体" panose="02010609030101010101" charset="-122"/>
              </a:rPr>
              <a:t>gives</a:t>
            </a:r>
            <a:endParaRPr lang="en-US" altLang="zh-CN" sz="3200" b="1">
              <a:latin typeface="Comic Sans MS" panose="030f0702030302020204" pitchFamily="66" charset="0"/>
              <a:ea typeface="新宋体" panose="02010609030101010101" charset="-122"/>
            </a:endParaRPr>
          </a:p>
        </p:txBody>
      </p:sp>
      <p:sp>
        <p:nvSpPr>
          <p:cNvPr id="2459" name="文本框 27740"/>
          <p:cNvSpPr/>
          <p:nvPr/>
        </p:nvSpPr>
        <p:spPr>
          <a:xfrm>
            <a:off x="3995738" y="2420938"/>
            <a:ext cx="1227137" cy="579437"/>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3200" b="1">
                <a:latin typeface="Comic Sans MS" panose="030f0702030302020204" pitchFamily="66" charset="0"/>
                <a:ea typeface="新宋体" panose="02010609030101010101" charset="-122"/>
              </a:rPr>
              <a:t>gave</a:t>
            </a:r>
            <a:endParaRPr lang="en-US" altLang="zh-CN" sz="3200" b="1">
              <a:latin typeface="Comic Sans MS" panose="030f0702030302020204" pitchFamily="66" charset="0"/>
              <a:ea typeface="新宋体" panose="02010609030101010101" charset="-122"/>
            </a:endParaRPr>
          </a:p>
        </p:txBody>
      </p:sp>
      <p:sp>
        <p:nvSpPr>
          <p:cNvPr id="2460" name="文本框 27741"/>
          <p:cNvSpPr/>
          <p:nvPr/>
        </p:nvSpPr>
        <p:spPr>
          <a:xfrm>
            <a:off x="5724525" y="2420938"/>
            <a:ext cx="1371600" cy="579437"/>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3200" b="1">
                <a:latin typeface="Comic Sans MS" panose="030f0702030302020204" pitchFamily="66" charset="0"/>
                <a:ea typeface="新宋体" panose="02010609030101010101" charset="-122"/>
              </a:rPr>
              <a:t>giving</a:t>
            </a:r>
            <a:endParaRPr lang="en-US" altLang="zh-CN" sz="3200" b="1">
              <a:latin typeface="Comic Sans MS" panose="030f0702030302020204" pitchFamily="66" charset="0"/>
              <a:ea typeface="新宋体" panose="02010609030101010101" charset="-122"/>
            </a:endParaRPr>
          </a:p>
        </p:txBody>
      </p:sp>
      <p:sp>
        <p:nvSpPr>
          <p:cNvPr id="2461" name="文本框 27743"/>
          <p:cNvSpPr/>
          <p:nvPr/>
        </p:nvSpPr>
        <p:spPr>
          <a:xfrm>
            <a:off x="2195513" y="2997200"/>
            <a:ext cx="1443037" cy="579438"/>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3200" b="1">
                <a:latin typeface="Comic Sans MS" panose="030f0702030302020204" pitchFamily="66" charset="0"/>
                <a:ea typeface="新宋体" panose="02010609030101010101" charset="-122"/>
              </a:rPr>
              <a:t>gets</a:t>
            </a:r>
            <a:endParaRPr lang="en-US" altLang="zh-CN" sz="3200" b="1">
              <a:latin typeface="Comic Sans MS" panose="030f0702030302020204" pitchFamily="66" charset="0"/>
              <a:ea typeface="新宋体" panose="02010609030101010101" charset="-122"/>
            </a:endParaRPr>
          </a:p>
        </p:txBody>
      </p:sp>
      <p:sp>
        <p:nvSpPr>
          <p:cNvPr id="2462" name="文本框 27744"/>
          <p:cNvSpPr/>
          <p:nvPr/>
        </p:nvSpPr>
        <p:spPr>
          <a:xfrm>
            <a:off x="4067175" y="2997200"/>
            <a:ext cx="1155700" cy="579438"/>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3200" b="1">
                <a:latin typeface="Comic Sans MS" panose="030f0702030302020204" pitchFamily="66" charset="0"/>
                <a:ea typeface="新宋体" panose="02010609030101010101" charset="-122"/>
              </a:rPr>
              <a:t>got</a:t>
            </a:r>
            <a:endParaRPr lang="en-US" altLang="zh-CN" sz="3200" b="1">
              <a:latin typeface="Comic Sans MS" panose="030f0702030302020204" pitchFamily="66" charset="0"/>
              <a:ea typeface="新宋体" panose="02010609030101010101" charset="-122"/>
            </a:endParaRPr>
          </a:p>
        </p:txBody>
      </p:sp>
      <p:sp>
        <p:nvSpPr>
          <p:cNvPr id="2463" name="文本框 27745"/>
          <p:cNvSpPr/>
          <p:nvPr/>
        </p:nvSpPr>
        <p:spPr>
          <a:xfrm>
            <a:off x="5724525" y="2997200"/>
            <a:ext cx="1803400" cy="579438"/>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3200" b="1">
                <a:latin typeface="Comic Sans MS" panose="030f0702030302020204" pitchFamily="66" charset="0"/>
                <a:ea typeface="新宋体" panose="02010609030101010101" charset="-122"/>
              </a:rPr>
              <a:t>getting</a:t>
            </a:r>
            <a:endParaRPr lang="en-US" altLang="zh-CN" sz="3200" b="1">
              <a:latin typeface="Comic Sans MS" panose="030f0702030302020204" pitchFamily="66" charset="0"/>
              <a:ea typeface="新宋体" panose="02010609030101010101" charset="-122"/>
            </a:endParaRPr>
          </a:p>
        </p:txBody>
      </p:sp>
      <p:sp>
        <p:nvSpPr>
          <p:cNvPr id="2464" name="文本框 27747"/>
          <p:cNvSpPr/>
          <p:nvPr/>
        </p:nvSpPr>
        <p:spPr>
          <a:xfrm>
            <a:off x="2051050" y="3573463"/>
            <a:ext cx="1444625" cy="579437"/>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3200" b="1">
                <a:latin typeface="Comic Sans MS" panose="030f0702030302020204" pitchFamily="66" charset="0"/>
                <a:ea typeface="新宋体" panose="02010609030101010101" charset="-122"/>
              </a:rPr>
              <a:t>reads</a:t>
            </a:r>
            <a:endParaRPr lang="en-US" altLang="zh-CN" sz="3200" b="1">
              <a:latin typeface="Comic Sans MS" panose="030f0702030302020204" pitchFamily="66" charset="0"/>
              <a:ea typeface="新宋体" panose="02010609030101010101" charset="-122"/>
            </a:endParaRPr>
          </a:p>
        </p:txBody>
      </p:sp>
      <p:sp>
        <p:nvSpPr>
          <p:cNvPr id="2465" name="文本框 27748"/>
          <p:cNvSpPr/>
          <p:nvPr/>
        </p:nvSpPr>
        <p:spPr>
          <a:xfrm>
            <a:off x="3995738" y="3573463"/>
            <a:ext cx="1227137" cy="579437"/>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3200" b="1">
                <a:latin typeface="Comic Sans MS" panose="030f0702030302020204" pitchFamily="66" charset="0"/>
                <a:ea typeface="新宋体" panose="02010609030101010101" charset="-122"/>
              </a:rPr>
              <a:t>read</a:t>
            </a:r>
            <a:endParaRPr lang="en-US" altLang="zh-CN" sz="3200" b="1">
              <a:latin typeface="Comic Sans MS" panose="030f0702030302020204" pitchFamily="66" charset="0"/>
              <a:ea typeface="新宋体" panose="02010609030101010101" charset="-122"/>
            </a:endParaRPr>
          </a:p>
        </p:txBody>
      </p:sp>
      <p:sp>
        <p:nvSpPr>
          <p:cNvPr id="2466" name="文本框 27749"/>
          <p:cNvSpPr/>
          <p:nvPr/>
        </p:nvSpPr>
        <p:spPr>
          <a:xfrm>
            <a:off x="5651500" y="3573463"/>
            <a:ext cx="1947863" cy="579437"/>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3200" b="1">
                <a:latin typeface="Comic Sans MS" panose="030f0702030302020204" pitchFamily="66" charset="0"/>
                <a:ea typeface="新宋体" panose="02010609030101010101" charset="-122"/>
              </a:rPr>
              <a:t>reading</a:t>
            </a:r>
            <a:endParaRPr lang="en-US" altLang="zh-CN" sz="3200" b="1">
              <a:latin typeface="Comic Sans MS" panose="030f0702030302020204" pitchFamily="66" charset="0"/>
              <a:ea typeface="新宋体" panose="02010609030101010101" charset="-122"/>
            </a:endParaRPr>
          </a:p>
        </p:txBody>
      </p:sp>
      <p:sp>
        <p:nvSpPr>
          <p:cNvPr id="2467" name="文本框 27750"/>
          <p:cNvSpPr/>
          <p:nvPr/>
        </p:nvSpPr>
        <p:spPr>
          <a:xfrm>
            <a:off x="2051050" y="4149725"/>
            <a:ext cx="1587500" cy="579438"/>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3200" b="1">
                <a:latin typeface="Comic Sans MS" panose="030f0702030302020204" pitchFamily="66" charset="0"/>
                <a:ea typeface="新宋体" panose="02010609030101010101" charset="-122"/>
              </a:rPr>
              <a:t>sweeps</a:t>
            </a:r>
            <a:endParaRPr lang="en-US" altLang="zh-CN" sz="3200" b="1">
              <a:latin typeface="Comic Sans MS" panose="030f0702030302020204" pitchFamily="66" charset="0"/>
              <a:ea typeface="新宋体" panose="02010609030101010101" charset="-122"/>
            </a:endParaRPr>
          </a:p>
        </p:txBody>
      </p:sp>
      <p:sp>
        <p:nvSpPr>
          <p:cNvPr id="2468" name="文本框 27751"/>
          <p:cNvSpPr/>
          <p:nvPr/>
        </p:nvSpPr>
        <p:spPr>
          <a:xfrm>
            <a:off x="3924300" y="4149725"/>
            <a:ext cx="1587500" cy="579438"/>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3200" b="1">
                <a:latin typeface="Comic Sans MS" panose="030f0702030302020204" pitchFamily="66" charset="0"/>
                <a:ea typeface="新宋体" panose="02010609030101010101" charset="-122"/>
              </a:rPr>
              <a:t>swept</a:t>
            </a:r>
            <a:endParaRPr lang="en-US" altLang="zh-CN" sz="3200" b="1">
              <a:latin typeface="Comic Sans MS" panose="030f0702030302020204" pitchFamily="66" charset="0"/>
              <a:ea typeface="新宋体" panose="02010609030101010101" charset="-122"/>
            </a:endParaRPr>
          </a:p>
        </p:txBody>
      </p:sp>
      <p:sp>
        <p:nvSpPr>
          <p:cNvPr id="2469" name="文本框 27752"/>
          <p:cNvSpPr/>
          <p:nvPr/>
        </p:nvSpPr>
        <p:spPr>
          <a:xfrm>
            <a:off x="5724525" y="4149725"/>
            <a:ext cx="1946275" cy="579438"/>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3200" b="1">
                <a:latin typeface="Comic Sans MS" panose="030f0702030302020204" pitchFamily="66" charset="0"/>
                <a:ea typeface="新宋体" panose="02010609030101010101" charset="-122"/>
              </a:rPr>
              <a:t>sweeping</a:t>
            </a:r>
            <a:endParaRPr lang="en-US" altLang="zh-CN" sz="3200" b="1">
              <a:latin typeface="Comic Sans MS" panose="030f0702030302020204" pitchFamily="66" charset="0"/>
              <a:ea typeface="新宋体" panose="02010609030101010101" charset="-122"/>
            </a:endParaRPr>
          </a:p>
        </p:txBody>
      </p:sp>
      <p:sp>
        <p:nvSpPr>
          <p:cNvPr id="2470" name="文本框 27753"/>
          <p:cNvSpPr/>
          <p:nvPr/>
        </p:nvSpPr>
        <p:spPr>
          <a:xfrm>
            <a:off x="2051050" y="4652963"/>
            <a:ext cx="1660525" cy="579437"/>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3200" b="1">
                <a:latin typeface="Comic Sans MS" panose="030f0702030302020204" pitchFamily="66" charset="0"/>
                <a:ea typeface="新宋体" panose="02010609030101010101" charset="-122"/>
              </a:rPr>
              <a:t>plays</a:t>
            </a:r>
            <a:endParaRPr lang="en-US" altLang="zh-CN" sz="3200" b="1">
              <a:latin typeface="Comic Sans MS" panose="030f0702030302020204" pitchFamily="66" charset="0"/>
              <a:ea typeface="新宋体" panose="02010609030101010101" charset="-122"/>
            </a:endParaRPr>
          </a:p>
        </p:txBody>
      </p:sp>
      <p:sp>
        <p:nvSpPr>
          <p:cNvPr id="2471" name="文本框 27754"/>
          <p:cNvSpPr/>
          <p:nvPr/>
        </p:nvSpPr>
        <p:spPr>
          <a:xfrm>
            <a:off x="3924300" y="4652963"/>
            <a:ext cx="1443038" cy="579437"/>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3200" b="1">
                <a:latin typeface="Comic Sans MS" panose="030f0702030302020204" pitchFamily="66" charset="0"/>
                <a:ea typeface="新宋体" panose="02010609030101010101" charset="-122"/>
              </a:rPr>
              <a:t>played</a:t>
            </a:r>
            <a:endParaRPr lang="en-US" altLang="zh-CN" sz="3200" b="1">
              <a:latin typeface="Comic Sans MS" panose="030f0702030302020204" pitchFamily="66" charset="0"/>
              <a:ea typeface="新宋体" panose="02010609030101010101" charset="-122"/>
            </a:endParaRPr>
          </a:p>
        </p:txBody>
      </p:sp>
      <p:sp>
        <p:nvSpPr>
          <p:cNvPr id="2472" name="文本框 27755"/>
          <p:cNvSpPr/>
          <p:nvPr/>
        </p:nvSpPr>
        <p:spPr>
          <a:xfrm>
            <a:off x="5724525" y="4652963"/>
            <a:ext cx="1658938" cy="579437"/>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3200" b="1">
                <a:latin typeface="Comic Sans MS" panose="030f0702030302020204" pitchFamily="66" charset="0"/>
                <a:ea typeface="新宋体" panose="02010609030101010101" charset="-122"/>
              </a:rPr>
              <a:t>playing</a:t>
            </a:r>
            <a:endParaRPr lang="en-US" altLang="zh-CN" sz="3200" b="1">
              <a:latin typeface="Comic Sans MS" panose="030f0702030302020204" pitchFamily="66" charset="0"/>
              <a:ea typeface="新宋体" panose="02010609030101010101" charset="-122"/>
            </a:endParaRPr>
          </a:p>
        </p:txBody>
      </p:sp>
      <p:sp>
        <p:nvSpPr>
          <p:cNvPr id="2473" name="文本框 27756"/>
          <p:cNvSpPr/>
          <p:nvPr/>
        </p:nvSpPr>
        <p:spPr>
          <a:xfrm>
            <a:off x="2051050" y="5229225"/>
            <a:ext cx="1660525" cy="579438"/>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3200" b="1">
                <a:latin typeface="Comic Sans MS" panose="030f0702030302020204" pitchFamily="66" charset="0"/>
                <a:ea typeface="新宋体" panose="02010609030101010101" charset="-122"/>
              </a:rPr>
              <a:t>carries</a:t>
            </a:r>
            <a:endParaRPr lang="en-US" altLang="zh-CN" sz="3200" b="1">
              <a:latin typeface="Comic Sans MS" panose="030f0702030302020204" pitchFamily="66" charset="0"/>
              <a:ea typeface="新宋体" panose="02010609030101010101" charset="-122"/>
            </a:endParaRPr>
          </a:p>
        </p:txBody>
      </p:sp>
      <p:sp>
        <p:nvSpPr>
          <p:cNvPr id="2474" name="文本框 27757"/>
          <p:cNvSpPr/>
          <p:nvPr/>
        </p:nvSpPr>
        <p:spPr>
          <a:xfrm>
            <a:off x="3779838" y="5229225"/>
            <a:ext cx="1803400" cy="579438"/>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3200" b="1">
                <a:latin typeface="Comic Sans MS" panose="030f0702030302020204" pitchFamily="66" charset="0"/>
                <a:ea typeface="新宋体" panose="02010609030101010101" charset="-122"/>
              </a:rPr>
              <a:t>carried</a:t>
            </a:r>
            <a:endParaRPr lang="en-US" altLang="zh-CN" sz="3200" b="1">
              <a:latin typeface="Comic Sans MS" panose="030f0702030302020204" pitchFamily="66" charset="0"/>
              <a:ea typeface="新宋体" panose="02010609030101010101" charset="-122"/>
            </a:endParaRPr>
          </a:p>
        </p:txBody>
      </p:sp>
      <p:sp>
        <p:nvSpPr>
          <p:cNvPr id="2475" name="文本框 27758"/>
          <p:cNvSpPr/>
          <p:nvPr/>
        </p:nvSpPr>
        <p:spPr>
          <a:xfrm>
            <a:off x="5580063" y="5229225"/>
            <a:ext cx="1874837" cy="579438"/>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en-US" altLang="zh-CN" sz="3200" b="1">
                <a:latin typeface="Comic Sans MS" panose="030f0702030302020204" pitchFamily="66" charset="0"/>
                <a:ea typeface="新宋体" panose="02010609030101010101" charset="-122"/>
              </a:rPr>
              <a:t>carrying</a:t>
            </a:r>
            <a:endParaRPr lang="en-US" altLang="zh-CN" sz="3200" b="1">
              <a:latin typeface="Comic Sans MS" panose="030f0702030302020204" pitchFamily="66" charset="0"/>
              <a:ea typeface="新宋体" panose="02010609030101010101" charset="-122"/>
            </a:endParaRPr>
          </a:p>
        </p:txBody>
      </p:sp>
      <p:sp>
        <p:nvSpPr>
          <p:cNvPr id="2476" name="椭圆 27652"/>
          <p:cNvSpPr/>
          <p:nvPr/>
        </p:nvSpPr>
        <p:spPr>
          <a:xfrm>
            <a:off x="6659563" y="260350"/>
            <a:ext cx="2484437" cy="914400"/>
          </a:xfrm>
          <a:prstGeom prst="ellipse">
            <a:avLst/>
          </a:prstGeom>
          <a:solidFill>
            <a:srgbClr val="FFEF66"/>
          </a:solidFill>
          <a:ln w="9525" cap="flat" cmpd="sng">
            <a:solidFill>
              <a:srgbClr val="000000"/>
            </a:solidFill>
            <a:prstDash val="solid"/>
            <a:round/>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gn="ctr"/>
            <a:r>
              <a:rPr lang="en-US" altLang="zh-CN" sz="3600" b="1">
                <a:latin typeface="Comic Sans MS" panose="030f0702030302020204" pitchFamily="66" charset="0"/>
                <a:ea typeface="新宋体" panose="02010609030101010101" charset="-122"/>
              </a:rPr>
              <a:t>Practise</a:t>
            </a:r>
            <a:endParaRPr lang="en-US" altLang="zh-CN" sz="3600" b="1">
              <a:latin typeface="Comic Sans MS" panose="030f0702030302020204" pitchFamily="66" charset="0"/>
              <a:ea typeface="新宋体" panose="0201060903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5" presetClass="entr" presetSubtype="0" dur="1000" fill="hold" nodeType="clickEffect">
                                  <p:stCondLst>
                                    <p:cond delay="0"/>
                                  </p:stCondLst>
                                  <p:childTnLst>
                                    <p:set>
                                      <p:cBhvr additive="base">
                                        <p:cTn id="6" dur="1" fill="hold">
                                          <p:stCondLst>
                                            <p:cond delay="0"/>
                                          </p:stCondLst>
                                        </p:cTn>
                                        <p:tgtEl>
                                          <p:spTgt spid="2407"/>
                                        </p:tgtEl>
                                        <p:attrNameLst>
                                          <p:attrName>style.visibility</p:attrName>
                                        </p:attrNameLst>
                                      </p:cBhvr>
                                      <p:to>
                                        <p:strVal val="visible"/>
                                      </p:to>
                                    </p:set>
                                    <p:anim calcmode="lin" valueType="num">
                                      <p:cBhvr additive="base">
                                        <p:cTn id="7" dur="1000" fill="hold"/>
                                        <p:tgtEl>
                                          <p:spTgt spid="2407"/>
                                        </p:tgtEl>
                                        <p:attrNameLst>
                                          <p:attrName>ppt_w</p:attrName>
                                        </p:attrNameLst>
                                      </p:cBhvr>
                                      <p:tavLst>
                                        <p:tav tm="0">
                                          <p:val>
                                            <p:fltVal val="0"/>
                                          </p:val>
                                        </p:tav>
                                        <p:tav tm="100000">
                                          <p:val>
                                            <p:strVal val="#ppt_w"/>
                                          </p:val>
                                        </p:tav>
                                      </p:tavLst>
                                    </p:anim>
                                    <p:anim calcmode="lin" valueType="num">
                                      <p:cBhvr additive="base">
                                        <p:cTn id="8" dur="1000" fill="hold"/>
                                        <p:tgtEl>
                                          <p:spTgt spid="2407"/>
                                        </p:tgtEl>
                                        <p:attrNameLst>
                                          <p:attrName>ppt_h</p:attrName>
                                        </p:attrNameLst>
                                      </p:cBhvr>
                                      <p:tavLst>
                                        <p:tav tm="0">
                                          <p:val>
                                            <p:fltVal val="0"/>
                                          </p:val>
                                        </p:tav>
                                        <p:tav tm="100000">
                                          <p:val>
                                            <p:strVal val="#ppt_h"/>
                                          </p:val>
                                        </p:tav>
                                      </p:tavLst>
                                    </p:anim>
                                    <p:anim calcmode="lin" valueType="num">
                                      <p:cBhvr additive="base">
                                        <p:cTn id="9" dur="1000" fill="hold"/>
                                        <p:tgtEl>
                                          <p:spTgt spid="2407"/>
                                        </p:tgtEl>
                                        <p:attrNameLst>
                                          <p:attrName>ppt_x</p:attrName>
                                        </p:attrNameLst>
                                      </p:cBhvr>
                                      <p:tavLst>
                                        <p:tav tm="0" fmla="#ppt_x+(cos(-2*pi*(1-$))*-#ppt_x-sin(-2*pi*(1-$))*(1-#ppt_y))*(1-$)">
                                          <p:val>
                                            <p:fltVal val="0"/>
                                          </p:val>
                                        </p:tav>
                                        <p:tav tm="100000">
                                          <p:val>
                                            <p:fltVal val="1"/>
                                          </p:val>
                                        </p:tav>
                                      </p:tavLst>
                                    </p:anim>
                                    <p:anim calcmode="lin" valueType="num">
                                      <p:cBhvr additive="base">
                                        <p:cTn id="10" dur="1000" fill="hold"/>
                                        <p:tgtEl>
                                          <p:spTgt spid="2407"/>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nodeType="clickPar">
                      <p:stCondLst>
                        <p:cond delay="indefinite"/>
                      </p:stCondLst>
                      <p:childTnLst>
                        <p:par>
                          <p:cTn id="12" fill="hold">
                            <p:stCondLst>
                              <p:cond delay="0"/>
                            </p:stCondLst>
                            <p:childTnLst>
                              <p:par>
                                <p:cTn id="13" presetID="53" presetClass="entr" presetSubtype="16" dur="500" fill="hold" grpId="0" nodeType="clickEffect">
                                  <p:stCondLst>
                                    <p:cond delay="0"/>
                                  </p:stCondLst>
                                  <p:childTnLst>
                                    <p:set>
                                      <p:cBhvr additive="base">
                                        <p:cTn id="14" dur="1" fill="hold">
                                          <p:stCondLst>
                                            <p:cond delay="0"/>
                                          </p:stCondLst>
                                        </p:cTn>
                                        <p:tgtEl>
                                          <p:spTgt spid="2454"/>
                                        </p:tgtEl>
                                        <p:attrNameLst>
                                          <p:attrName>style.visibility</p:attrName>
                                        </p:attrNameLst>
                                      </p:cBhvr>
                                      <p:to>
                                        <p:strVal val="visible"/>
                                      </p:to>
                                    </p:set>
                                    <p:anim calcmode="lin" valueType="num">
                                      <p:cBhvr additive="base">
                                        <p:cTn id="15" dur="500" fill="hold"/>
                                        <p:tgtEl>
                                          <p:spTgt spid="2454"/>
                                        </p:tgtEl>
                                        <p:attrNameLst>
                                          <p:attrName>ppt_w</p:attrName>
                                        </p:attrNameLst>
                                      </p:cBhvr>
                                      <p:tavLst>
                                        <p:tav tm="0">
                                          <p:val>
                                            <p:fltVal val="0"/>
                                          </p:val>
                                        </p:tav>
                                        <p:tav tm="100000">
                                          <p:val>
                                            <p:strVal val="#ppt_w"/>
                                          </p:val>
                                        </p:tav>
                                      </p:tavLst>
                                    </p:anim>
                                    <p:anim calcmode="lin" valueType="num">
                                      <p:cBhvr additive="base">
                                        <p:cTn id="16" dur="500" fill="hold"/>
                                        <p:tgtEl>
                                          <p:spTgt spid="2454"/>
                                        </p:tgtEl>
                                        <p:attrNameLst>
                                          <p:attrName>ppt_h</p:attrName>
                                        </p:attrNameLst>
                                      </p:cBhvr>
                                      <p:tavLst>
                                        <p:tav tm="0">
                                          <p:val>
                                            <p:fltVal val="0"/>
                                          </p:val>
                                        </p:tav>
                                        <p:tav tm="100000">
                                          <p:val>
                                            <p:strVal val="#ppt_h"/>
                                          </p:val>
                                        </p:tav>
                                      </p:tavLst>
                                    </p:anim>
                                    <p:animEffect transition="in" filter="fade">
                                      <p:cBhvr additive="base">
                                        <p:cTn id="17" dur="500" fill="hold"/>
                                        <p:tgtEl>
                                          <p:spTgt spid="2454"/>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53" presetClass="entr" presetSubtype="16" dur="500" fill="hold" grpId="1" nodeType="clickEffect">
                                  <p:stCondLst>
                                    <p:cond delay="0"/>
                                  </p:stCondLst>
                                  <p:childTnLst>
                                    <p:set>
                                      <p:cBhvr additive="base">
                                        <p:cTn id="21" dur="1" fill="hold">
                                          <p:stCondLst>
                                            <p:cond delay="0"/>
                                          </p:stCondLst>
                                        </p:cTn>
                                        <p:tgtEl>
                                          <p:spTgt spid="2455"/>
                                        </p:tgtEl>
                                        <p:attrNameLst>
                                          <p:attrName>style.visibility</p:attrName>
                                        </p:attrNameLst>
                                      </p:cBhvr>
                                      <p:to>
                                        <p:strVal val="visible"/>
                                      </p:to>
                                    </p:set>
                                    <p:anim calcmode="lin" valueType="num">
                                      <p:cBhvr additive="base">
                                        <p:cTn id="22" dur="500" fill="hold"/>
                                        <p:tgtEl>
                                          <p:spTgt spid="2455"/>
                                        </p:tgtEl>
                                        <p:attrNameLst>
                                          <p:attrName>ppt_w</p:attrName>
                                        </p:attrNameLst>
                                      </p:cBhvr>
                                      <p:tavLst>
                                        <p:tav tm="0">
                                          <p:val>
                                            <p:fltVal val="0"/>
                                          </p:val>
                                        </p:tav>
                                        <p:tav tm="100000">
                                          <p:val>
                                            <p:strVal val="#ppt_w"/>
                                          </p:val>
                                        </p:tav>
                                      </p:tavLst>
                                    </p:anim>
                                    <p:anim calcmode="lin" valueType="num">
                                      <p:cBhvr additive="base">
                                        <p:cTn id="23" dur="500" fill="hold"/>
                                        <p:tgtEl>
                                          <p:spTgt spid="2455"/>
                                        </p:tgtEl>
                                        <p:attrNameLst>
                                          <p:attrName>ppt_h</p:attrName>
                                        </p:attrNameLst>
                                      </p:cBhvr>
                                      <p:tavLst>
                                        <p:tav tm="0">
                                          <p:val>
                                            <p:fltVal val="0"/>
                                          </p:val>
                                        </p:tav>
                                        <p:tav tm="100000">
                                          <p:val>
                                            <p:strVal val="#ppt_h"/>
                                          </p:val>
                                        </p:tav>
                                      </p:tavLst>
                                    </p:anim>
                                    <p:animEffect transition="in" filter="fade">
                                      <p:cBhvr additive="base">
                                        <p:cTn id="24" dur="500" fill="hold"/>
                                        <p:tgtEl>
                                          <p:spTgt spid="2455"/>
                                        </p:tgtEl>
                                      </p:cBhvr>
                                    </p:animEffect>
                                  </p:childTnLst>
                                </p:cTn>
                              </p:par>
                            </p:childTnLst>
                          </p:cTn>
                        </p:par>
                      </p:childTnLst>
                    </p:cTn>
                  </p:par>
                  <p:par>
                    <p:cTn id="25" fill="hold" nodeType="clickPar">
                      <p:stCondLst>
                        <p:cond delay="indefinite"/>
                      </p:stCondLst>
                      <p:childTnLst>
                        <p:par>
                          <p:cTn id="26" fill="hold">
                            <p:stCondLst>
                              <p:cond delay="0"/>
                            </p:stCondLst>
                            <p:childTnLst>
                              <p:par>
                                <p:cTn id="27" presetID="53" presetClass="entr" presetSubtype="16" dur="500" fill="hold" grpId="2" nodeType="clickEffect">
                                  <p:stCondLst>
                                    <p:cond delay="0"/>
                                  </p:stCondLst>
                                  <p:childTnLst>
                                    <p:set>
                                      <p:cBhvr additive="base">
                                        <p:cTn id="28" dur="1" fill="hold">
                                          <p:stCondLst>
                                            <p:cond delay="0"/>
                                          </p:stCondLst>
                                        </p:cTn>
                                        <p:tgtEl>
                                          <p:spTgt spid="2457"/>
                                        </p:tgtEl>
                                        <p:attrNameLst>
                                          <p:attrName>style.visibility</p:attrName>
                                        </p:attrNameLst>
                                      </p:cBhvr>
                                      <p:to>
                                        <p:strVal val="visible"/>
                                      </p:to>
                                    </p:set>
                                    <p:anim calcmode="lin" valueType="num">
                                      <p:cBhvr additive="base">
                                        <p:cTn id="29" dur="500" fill="hold"/>
                                        <p:tgtEl>
                                          <p:spTgt spid="2457"/>
                                        </p:tgtEl>
                                        <p:attrNameLst>
                                          <p:attrName>ppt_w</p:attrName>
                                        </p:attrNameLst>
                                      </p:cBhvr>
                                      <p:tavLst>
                                        <p:tav tm="0">
                                          <p:val>
                                            <p:fltVal val="0"/>
                                          </p:val>
                                        </p:tav>
                                        <p:tav tm="100000">
                                          <p:val>
                                            <p:strVal val="#ppt_w"/>
                                          </p:val>
                                        </p:tav>
                                      </p:tavLst>
                                    </p:anim>
                                    <p:anim calcmode="lin" valueType="num">
                                      <p:cBhvr additive="base">
                                        <p:cTn id="30" dur="500" fill="hold"/>
                                        <p:tgtEl>
                                          <p:spTgt spid="2457"/>
                                        </p:tgtEl>
                                        <p:attrNameLst>
                                          <p:attrName>ppt_h</p:attrName>
                                        </p:attrNameLst>
                                      </p:cBhvr>
                                      <p:tavLst>
                                        <p:tav tm="0">
                                          <p:val>
                                            <p:fltVal val="0"/>
                                          </p:val>
                                        </p:tav>
                                        <p:tav tm="100000">
                                          <p:val>
                                            <p:strVal val="#ppt_h"/>
                                          </p:val>
                                        </p:tav>
                                      </p:tavLst>
                                    </p:anim>
                                    <p:animEffect transition="in" filter="fade">
                                      <p:cBhvr additive="base">
                                        <p:cTn id="31" dur="500" fill="hold"/>
                                        <p:tgtEl>
                                          <p:spTgt spid="2457"/>
                                        </p:tgtEl>
                                      </p:cBhvr>
                                    </p:animEffect>
                                  </p:childTnLst>
                                </p:cTn>
                              </p:par>
                            </p:childTnLst>
                          </p:cTn>
                        </p:par>
                      </p:childTnLst>
                    </p:cTn>
                  </p:par>
                  <p:par>
                    <p:cTn id="32" fill="hold" nodeType="clickPar">
                      <p:stCondLst>
                        <p:cond delay="indefinite"/>
                      </p:stCondLst>
                      <p:childTnLst>
                        <p:par>
                          <p:cTn id="33" fill="hold">
                            <p:stCondLst>
                              <p:cond delay="0"/>
                            </p:stCondLst>
                            <p:childTnLst>
                              <p:par>
                                <p:cTn id="34" presetID="53" presetClass="entr" presetSubtype="16" dur="500" fill="hold" grpId="3" nodeType="clickEffect">
                                  <p:stCondLst>
                                    <p:cond delay="0"/>
                                  </p:stCondLst>
                                  <p:childTnLst>
                                    <p:set>
                                      <p:cBhvr additive="base">
                                        <p:cTn id="35" dur="1" fill="hold">
                                          <p:stCondLst>
                                            <p:cond delay="0"/>
                                          </p:stCondLst>
                                        </p:cTn>
                                        <p:tgtEl>
                                          <p:spTgt spid="2458"/>
                                        </p:tgtEl>
                                        <p:attrNameLst>
                                          <p:attrName>style.visibility</p:attrName>
                                        </p:attrNameLst>
                                      </p:cBhvr>
                                      <p:to>
                                        <p:strVal val="visible"/>
                                      </p:to>
                                    </p:set>
                                    <p:anim calcmode="lin" valueType="num">
                                      <p:cBhvr additive="base">
                                        <p:cTn id="36" dur="500" fill="hold"/>
                                        <p:tgtEl>
                                          <p:spTgt spid="2458"/>
                                        </p:tgtEl>
                                        <p:attrNameLst>
                                          <p:attrName>ppt_w</p:attrName>
                                        </p:attrNameLst>
                                      </p:cBhvr>
                                      <p:tavLst>
                                        <p:tav tm="0">
                                          <p:val>
                                            <p:fltVal val="0"/>
                                          </p:val>
                                        </p:tav>
                                        <p:tav tm="100000">
                                          <p:val>
                                            <p:strVal val="#ppt_w"/>
                                          </p:val>
                                        </p:tav>
                                      </p:tavLst>
                                    </p:anim>
                                    <p:anim calcmode="lin" valueType="num">
                                      <p:cBhvr additive="base">
                                        <p:cTn id="37" dur="500" fill="hold"/>
                                        <p:tgtEl>
                                          <p:spTgt spid="2458"/>
                                        </p:tgtEl>
                                        <p:attrNameLst>
                                          <p:attrName>ppt_h</p:attrName>
                                        </p:attrNameLst>
                                      </p:cBhvr>
                                      <p:tavLst>
                                        <p:tav tm="0">
                                          <p:val>
                                            <p:fltVal val="0"/>
                                          </p:val>
                                        </p:tav>
                                        <p:tav tm="100000">
                                          <p:val>
                                            <p:strVal val="#ppt_h"/>
                                          </p:val>
                                        </p:tav>
                                      </p:tavLst>
                                    </p:anim>
                                    <p:animEffect transition="in" filter="fade">
                                      <p:cBhvr additive="base">
                                        <p:cTn id="38" dur="500" fill="hold"/>
                                        <p:tgtEl>
                                          <p:spTgt spid="2458"/>
                                        </p:tgtEl>
                                      </p:cBhvr>
                                    </p:animEffect>
                                  </p:childTnLst>
                                </p:cTn>
                              </p:par>
                            </p:childTnLst>
                          </p:cTn>
                        </p:par>
                      </p:childTnLst>
                    </p:cTn>
                  </p:par>
                  <p:par>
                    <p:cTn id="39" fill="hold" nodeType="clickPar">
                      <p:stCondLst>
                        <p:cond delay="indefinite"/>
                      </p:stCondLst>
                      <p:childTnLst>
                        <p:par>
                          <p:cTn id="40" fill="hold">
                            <p:stCondLst>
                              <p:cond delay="0"/>
                            </p:stCondLst>
                            <p:childTnLst>
                              <p:par>
                                <p:cTn id="41" presetID="53" presetClass="entr" presetSubtype="16" dur="500" fill="hold" grpId="4" nodeType="clickEffect">
                                  <p:stCondLst>
                                    <p:cond delay="0"/>
                                  </p:stCondLst>
                                  <p:childTnLst>
                                    <p:set>
                                      <p:cBhvr additive="base">
                                        <p:cTn id="42" dur="1" fill="hold">
                                          <p:stCondLst>
                                            <p:cond delay="0"/>
                                          </p:stCondLst>
                                        </p:cTn>
                                        <p:tgtEl>
                                          <p:spTgt spid="2459"/>
                                        </p:tgtEl>
                                        <p:attrNameLst>
                                          <p:attrName>style.visibility</p:attrName>
                                        </p:attrNameLst>
                                      </p:cBhvr>
                                      <p:to>
                                        <p:strVal val="visible"/>
                                      </p:to>
                                    </p:set>
                                    <p:anim calcmode="lin" valueType="num">
                                      <p:cBhvr additive="base">
                                        <p:cTn id="43" dur="500" fill="hold"/>
                                        <p:tgtEl>
                                          <p:spTgt spid="2459"/>
                                        </p:tgtEl>
                                        <p:attrNameLst>
                                          <p:attrName>ppt_w</p:attrName>
                                        </p:attrNameLst>
                                      </p:cBhvr>
                                      <p:tavLst>
                                        <p:tav tm="0">
                                          <p:val>
                                            <p:fltVal val="0"/>
                                          </p:val>
                                        </p:tav>
                                        <p:tav tm="100000">
                                          <p:val>
                                            <p:strVal val="#ppt_w"/>
                                          </p:val>
                                        </p:tav>
                                      </p:tavLst>
                                    </p:anim>
                                    <p:anim calcmode="lin" valueType="num">
                                      <p:cBhvr additive="base">
                                        <p:cTn id="44" dur="500" fill="hold"/>
                                        <p:tgtEl>
                                          <p:spTgt spid="2459"/>
                                        </p:tgtEl>
                                        <p:attrNameLst>
                                          <p:attrName>ppt_h</p:attrName>
                                        </p:attrNameLst>
                                      </p:cBhvr>
                                      <p:tavLst>
                                        <p:tav tm="0">
                                          <p:val>
                                            <p:fltVal val="0"/>
                                          </p:val>
                                        </p:tav>
                                        <p:tav tm="100000">
                                          <p:val>
                                            <p:strVal val="#ppt_h"/>
                                          </p:val>
                                        </p:tav>
                                      </p:tavLst>
                                    </p:anim>
                                    <p:animEffect transition="in" filter="fade">
                                      <p:cBhvr additive="base">
                                        <p:cTn id="45" dur="500" fill="hold"/>
                                        <p:tgtEl>
                                          <p:spTgt spid="2459"/>
                                        </p:tgtEl>
                                      </p:cBhvr>
                                    </p:animEffect>
                                  </p:childTnLst>
                                </p:cTn>
                              </p:par>
                            </p:childTnLst>
                          </p:cTn>
                        </p:par>
                      </p:childTnLst>
                    </p:cTn>
                  </p:par>
                  <p:par>
                    <p:cTn id="46" fill="hold" nodeType="clickPar">
                      <p:stCondLst>
                        <p:cond delay="indefinite"/>
                      </p:stCondLst>
                      <p:childTnLst>
                        <p:par>
                          <p:cTn id="47" fill="hold">
                            <p:stCondLst>
                              <p:cond delay="0"/>
                            </p:stCondLst>
                            <p:childTnLst>
                              <p:par>
                                <p:cTn id="48" presetID="53" presetClass="entr" presetSubtype="16" dur="500" fill="hold" grpId="5" nodeType="clickEffect">
                                  <p:stCondLst>
                                    <p:cond delay="0"/>
                                  </p:stCondLst>
                                  <p:childTnLst>
                                    <p:set>
                                      <p:cBhvr additive="base">
                                        <p:cTn id="49" dur="1" fill="hold">
                                          <p:stCondLst>
                                            <p:cond delay="0"/>
                                          </p:stCondLst>
                                        </p:cTn>
                                        <p:tgtEl>
                                          <p:spTgt spid="2460"/>
                                        </p:tgtEl>
                                        <p:attrNameLst>
                                          <p:attrName>style.visibility</p:attrName>
                                        </p:attrNameLst>
                                      </p:cBhvr>
                                      <p:to>
                                        <p:strVal val="visible"/>
                                      </p:to>
                                    </p:set>
                                    <p:anim calcmode="lin" valueType="num">
                                      <p:cBhvr additive="base">
                                        <p:cTn id="50" dur="500" fill="hold"/>
                                        <p:tgtEl>
                                          <p:spTgt spid="2460"/>
                                        </p:tgtEl>
                                        <p:attrNameLst>
                                          <p:attrName>ppt_w</p:attrName>
                                        </p:attrNameLst>
                                      </p:cBhvr>
                                      <p:tavLst>
                                        <p:tav tm="0">
                                          <p:val>
                                            <p:fltVal val="0"/>
                                          </p:val>
                                        </p:tav>
                                        <p:tav tm="100000">
                                          <p:val>
                                            <p:strVal val="#ppt_w"/>
                                          </p:val>
                                        </p:tav>
                                      </p:tavLst>
                                    </p:anim>
                                    <p:anim calcmode="lin" valueType="num">
                                      <p:cBhvr additive="base">
                                        <p:cTn id="51" dur="500" fill="hold"/>
                                        <p:tgtEl>
                                          <p:spTgt spid="2460"/>
                                        </p:tgtEl>
                                        <p:attrNameLst>
                                          <p:attrName>ppt_h</p:attrName>
                                        </p:attrNameLst>
                                      </p:cBhvr>
                                      <p:tavLst>
                                        <p:tav tm="0">
                                          <p:val>
                                            <p:fltVal val="0"/>
                                          </p:val>
                                        </p:tav>
                                        <p:tav tm="100000">
                                          <p:val>
                                            <p:strVal val="#ppt_h"/>
                                          </p:val>
                                        </p:tav>
                                      </p:tavLst>
                                    </p:anim>
                                    <p:animEffect transition="in" filter="fade">
                                      <p:cBhvr additive="base">
                                        <p:cTn id="52" dur="500" fill="hold"/>
                                        <p:tgtEl>
                                          <p:spTgt spid="2460"/>
                                        </p:tgtEl>
                                      </p:cBhvr>
                                    </p:animEffect>
                                  </p:childTnLst>
                                </p:cTn>
                              </p:par>
                            </p:childTnLst>
                          </p:cTn>
                        </p:par>
                      </p:childTnLst>
                    </p:cTn>
                  </p:par>
                  <p:par>
                    <p:cTn id="53" fill="hold" nodeType="clickPar">
                      <p:stCondLst>
                        <p:cond delay="indefinite"/>
                      </p:stCondLst>
                      <p:childTnLst>
                        <p:par>
                          <p:cTn id="54" fill="hold">
                            <p:stCondLst>
                              <p:cond delay="0"/>
                            </p:stCondLst>
                            <p:childTnLst>
                              <p:par>
                                <p:cTn id="55" presetID="53" presetClass="entr" presetSubtype="16" dur="500" fill="hold" grpId="6" nodeType="clickEffect">
                                  <p:stCondLst>
                                    <p:cond delay="0"/>
                                  </p:stCondLst>
                                  <p:childTnLst>
                                    <p:set>
                                      <p:cBhvr additive="base">
                                        <p:cTn id="56" dur="1" fill="hold">
                                          <p:stCondLst>
                                            <p:cond delay="0"/>
                                          </p:stCondLst>
                                        </p:cTn>
                                        <p:tgtEl>
                                          <p:spTgt spid="2461"/>
                                        </p:tgtEl>
                                        <p:attrNameLst>
                                          <p:attrName>style.visibility</p:attrName>
                                        </p:attrNameLst>
                                      </p:cBhvr>
                                      <p:to>
                                        <p:strVal val="visible"/>
                                      </p:to>
                                    </p:set>
                                    <p:anim calcmode="lin" valueType="num">
                                      <p:cBhvr additive="base">
                                        <p:cTn id="57" dur="500" fill="hold"/>
                                        <p:tgtEl>
                                          <p:spTgt spid="2461"/>
                                        </p:tgtEl>
                                        <p:attrNameLst>
                                          <p:attrName>ppt_w</p:attrName>
                                        </p:attrNameLst>
                                      </p:cBhvr>
                                      <p:tavLst>
                                        <p:tav tm="0">
                                          <p:val>
                                            <p:fltVal val="0"/>
                                          </p:val>
                                        </p:tav>
                                        <p:tav tm="100000">
                                          <p:val>
                                            <p:strVal val="#ppt_w"/>
                                          </p:val>
                                        </p:tav>
                                      </p:tavLst>
                                    </p:anim>
                                    <p:anim calcmode="lin" valueType="num">
                                      <p:cBhvr additive="base">
                                        <p:cTn id="58" dur="500" fill="hold"/>
                                        <p:tgtEl>
                                          <p:spTgt spid="2461"/>
                                        </p:tgtEl>
                                        <p:attrNameLst>
                                          <p:attrName>ppt_h</p:attrName>
                                        </p:attrNameLst>
                                      </p:cBhvr>
                                      <p:tavLst>
                                        <p:tav tm="0">
                                          <p:val>
                                            <p:fltVal val="0"/>
                                          </p:val>
                                        </p:tav>
                                        <p:tav tm="100000">
                                          <p:val>
                                            <p:strVal val="#ppt_h"/>
                                          </p:val>
                                        </p:tav>
                                      </p:tavLst>
                                    </p:anim>
                                    <p:animEffect transition="in" filter="fade">
                                      <p:cBhvr additive="base">
                                        <p:cTn id="59" dur="500" fill="hold"/>
                                        <p:tgtEl>
                                          <p:spTgt spid="2461"/>
                                        </p:tgtEl>
                                      </p:cBhvr>
                                    </p:animEffect>
                                  </p:childTnLst>
                                </p:cTn>
                              </p:par>
                            </p:childTnLst>
                          </p:cTn>
                        </p:par>
                      </p:childTnLst>
                    </p:cTn>
                  </p:par>
                  <p:par>
                    <p:cTn id="60" fill="hold" nodeType="clickPar">
                      <p:stCondLst>
                        <p:cond delay="indefinite"/>
                      </p:stCondLst>
                      <p:childTnLst>
                        <p:par>
                          <p:cTn id="61" fill="hold">
                            <p:stCondLst>
                              <p:cond delay="0"/>
                            </p:stCondLst>
                            <p:childTnLst>
                              <p:par>
                                <p:cTn id="62" presetID="53" presetClass="entr" presetSubtype="16" dur="500" fill="hold" grpId="7" nodeType="clickEffect">
                                  <p:stCondLst>
                                    <p:cond delay="0"/>
                                  </p:stCondLst>
                                  <p:childTnLst>
                                    <p:set>
                                      <p:cBhvr additive="base">
                                        <p:cTn id="63" dur="1" fill="hold">
                                          <p:stCondLst>
                                            <p:cond delay="0"/>
                                          </p:stCondLst>
                                        </p:cTn>
                                        <p:tgtEl>
                                          <p:spTgt spid="2462"/>
                                        </p:tgtEl>
                                        <p:attrNameLst>
                                          <p:attrName>style.visibility</p:attrName>
                                        </p:attrNameLst>
                                      </p:cBhvr>
                                      <p:to>
                                        <p:strVal val="visible"/>
                                      </p:to>
                                    </p:set>
                                    <p:anim calcmode="lin" valueType="num">
                                      <p:cBhvr additive="base">
                                        <p:cTn id="64" dur="500" fill="hold"/>
                                        <p:tgtEl>
                                          <p:spTgt spid="2462"/>
                                        </p:tgtEl>
                                        <p:attrNameLst>
                                          <p:attrName>ppt_w</p:attrName>
                                        </p:attrNameLst>
                                      </p:cBhvr>
                                      <p:tavLst>
                                        <p:tav tm="0">
                                          <p:val>
                                            <p:fltVal val="0"/>
                                          </p:val>
                                        </p:tav>
                                        <p:tav tm="100000">
                                          <p:val>
                                            <p:strVal val="#ppt_w"/>
                                          </p:val>
                                        </p:tav>
                                      </p:tavLst>
                                    </p:anim>
                                    <p:anim calcmode="lin" valueType="num">
                                      <p:cBhvr additive="base">
                                        <p:cTn id="65" dur="500" fill="hold"/>
                                        <p:tgtEl>
                                          <p:spTgt spid="2462"/>
                                        </p:tgtEl>
                                        <p:attrNameLst>
                                          <p:attrName>ppt_h</p:attrName>
                                        </p:attrNameLst>
                                      </p:cBhvr>
                                      <p:tavLst>
                                        <p:tav tm="0">
                                          <p:val>
                                            <p:fltVal val="0"/>
                                          </p:val>
                                        </p:tav>
                                        <p:tav tm="100000">
                                          <p:val>
                                            <p:strVal val="#ppt_h"/>
                                          </p:val>
                                        </p:tav>
                                      </p:tavLst>
                                    </p:anim>
                                    <p:animEffect transition="in" filter="fade">
                                      <p:cBhvr additive="base">
                                        <p:cTn id="66" dur="500" fill="hold"/>
                                        <p:tgtEl>
                                          <p:spTgt spid="2462"/>
                                        </p:tgtEl>
                                      </p:cBhvr>
                                    </p:animEffect>
                                  </p:childTnLst>
                                </p:cTn>
                              </p:par>
                            </p:childTnLst>
                          </p:cTn>
                        </p:par>
                      </p:childTnLst>
                    </p:cTn>
                  </p:par>
                  <p:par>
                    <p:cTn id="67" fill="hold" nodeType="clickPar">
                      <p:stCondLst>
                        <p:cond delay="indefinite"/>
                      </p:stCondLst>
                      <p:childTnLst>
                        <p:par>
                          <p:cTn id="68" fill="hold">
                            <p:stCondLst>
                              <p:cond delay="0"/>
                            </p:stCondLst>
                            <p:childTnLst>
                              <p:par>
                                <p:cTn id="69" presetID="53" presetClass="entr" presetSubtype="16" dur="500" fill="hold" grpId="8" nodeType="clickEffect">
                                  <p:stCondLst>
                                    <p:cond delay="0"/>
                                  </p:stCondLst>
                                  <p:childTnLst>
                                    <p:set>
                                      <p:cBhvr additive="base">
                                        <p:cTn id="70" dur="1" fill="hold">
                                          <p:stCondLst>
                                            <p:cond delay="0"/>
                                          </p:stCondLst>
                                        </p:cTn>
                                        <p:tgtEl>
                                          <p:spTgt spid="2463"/>
                                        </p:tgtEl>
                                        <p:attrNameLst>
                                          <p:attrName>style.visibility</p:attrName>
                                        </p:attrNameLst>
                                      </p:cBhvr>
                                      <p:to>
                                        <p:strVal val="visible"/>
                                      </p:to>
                                    </p:set>
                                    <p:anim calcmode="lin" valueType="num">
                                      <p:cBhvr additive="base">
                                        <p:cTn id="71" dur="500" fill="hold"/>
                                        <p:tgtEl>
                                          <p:spTgt spid="2463"/>
                                        </p:tgtEl>
                                        <p:attrNameLst>
                                          <p:attrName>ppt_w</p:attrName>
                                        </p:attrNameLst>
                                      </p:cBhvr>
                                      <p:tavLst>
                                        <p:tav tm="0">
                                          <p:val>
                                            <p:fltVal val="0"/>
                                          </p:val>
                                        </p:tav>
                                        <p:tav tm="100000">
                                          <p:val>
                                            <p:strVal val="#ppt_w"/>
                                          </p:val>
                                        </p:tav>
                                      </p:tavLst>
                                    </p:anim>
                                    <p:anim calcmode="lin" valueType="num">
                                      <p:cBhvr additive="base">
                                        <p:cTn id="72" dur="500" fill="hold"/>
                                        <p:tgtEl>
                                          <p:spTgt spid="2463"/>
                                        </p:tgtEl>
                                        <p:attrNameLst>
                                          <p:attrName>ppt_h</p:attrName>
                                        </p:attrNameLst>
                                      </p:cBhvr>
                                      <p:tavLst>
                                        <p:tav tm="0">
                                          <p:val>
                                            <p:fltVal val="0"/>
                                          </p:val>
                                        </p:tav>
                                        <p:tav tm="100000">
                                          <p:val>
                                            <p:strVal val="#ppt_h"/>
                                          </p:val>
                                        </p:tav>
                                      </p:tavLst>
                                    </p:anim>
                                    <p:animEffect transition="in" filter="fade">
                                      <p:cBhvr additive="base">
                                        <p:cTn id="73" dur="500" fill="hold"/>
                                        <p:tgtEl>
                                          <p:spTgt spid="2463"/>
                                        </p:tgtEl>
                                      </p:cBhvr>
                                    </p:animEffect>
                                  </p:childTnLst>
                                </p:cTn>
                              </p:par>
                            </p:childTnLst>
                          </p:cTn>
                        </p:par>
                      </p:childTnLst>
                    </p:cTn>
                  </p:par>
                  <p:par>
                    <p:cTn id="74" fill="hold" nodeType="clickPar">
                      <p:stCondLst>
                        <p:cond delay="indefinite"/>
                      </p:stCondLst>
                      <p:childTnLst>
                        <p:par>
                          <p:cTn id="75" fill="hold">
                            <p:stCondLst>
                              <p:cond delay="0"/>
                            </p:stCondLst>
                            <p:childTnLst>
                              <p:par>
                                <p:cTn id="76" presetID="53" presetClass="entr" presetSubtype="16" dur="500" fill="hold" grpId="9" nodeType="clickEffect">
                                  <p:stCondLst>
                                    <p:cond delay="0"/>
                                  </p:stCondLst>
                                  <p:childTnLst>
                                    <p:set>
                                      <p:cBhvr additive="base">
                                        <p:cTn id="77" dur="1" fill="hold">
                                          <p:stCondLst>
                                            <p:cond delay="0"/>
                                          </p:stCondLst>
                                        </p:cTn>
                                        <p:tgtEl>
                                          <p:spTgt spid="2464"/>
                                        </p:tgtEl>
                                        <p:attrNameLst>
                                          <p:attrName>style.visibility</p:attrName>
                                        </p:attrNameLst>
                                      </p:cBhvr>
                                      <p:to>
                                        <p:strVal val="visible"/>
                                      </p:to>
                                    </p:set>
                                    <p:anim calcmode="lin" valueType="num">
                                      <p:cBhvr additive="base">
                                        <p:cTn id="78" dur="500" fill="hold"/>
                                        <p:tgtEl>
                                          <p:spTgt spid="2464"/>
                                        </p:tgtEl>
                                        <p:attrNameLst>
                                          <p:attrName>ppt_w</p:attrName>
                                        </p:attrNameLst>
                                      </p:cBhvr>
                                      <p:tavLst>
                                        <p:tav tm="0">
                                          <p:val>
                                            <p:fltVal val="0"/>
                                          </p:val>
                                        </p:tav>
                                        <p:tav tm="100000">
                                          <p:val>
                                            <p:strVal val="#ppt_w"/>
                                          </p:val>
                                        </p:tav>
                                      </p:tavLst>
                                    </p:anim>
                                    <p:anim calcmode="lin" valueType="num">
                                      <p:cBhvr additive="base">
                                        <p:cTn id="79" dur="500" fill="hold"/>
                                        <p:tgtEl>
                                          <p:spTgt spid="2464"/>
                                        </p:tgtEl>
                                        <p:attrNameLst>
                                          <p:attrName>ppt_h</p:attrName>
                                        </p:attrNameLst>
                                      </p:cBhvr>
                                      <p:tavLst>
                                        <p:tav tm="0">
                                          <p:val>
                                            <p:fltVal val="0"/>
                                          </p:val>
                                        </p:tav>
                                        <p:tav tm="100000">
                                          <p:val>
                                            <p:strVal val="#ppt_h"/>
                                          </p:val>
                                        </p:tav>
                                      </p:tavLst>
                                    </p:anim>
                                    <p:animEffect transition="in" filter="fade">
                                      <p:cBhvr additive="base">
                                        <p:cTn id="80" dur="500" fill="hold"/>
                                        <p:tgtEl>
                                          <p:spTgt spid="2464"/>
                                        </p:tgtEl>
                                      </p:cBhvr>
                                    </p:animEffect>
                                  </p:childTnLst>
                                </p:cTn>
                              </p:par>
                            </p:childTnLst>
                          </p:cTn>
                        </p:par>
                      </p:childTnLst>
                    </p:cTn>
                  </p:par>
                  <p:par>
                    <p:cTn id="81" fill="hold" nodeType="clickPar">
                      <p:stCondLst>
                        <p:cond delay="indefinite"/>
                      </p:stCondLst>
                      <p:childTnLst>
                        <p:par>
                          <p:cTn id="82" fill="hold">
                            <p:stCondLst>
                              <p:cond delay="0"/>
                            </p:stCondLst>
                            <p:childTnLst>
                              <p:par>
                                <p:cTn id="83" presetID="53" presetClass="entr" presetSubtype="16" dur="500" fill="hold" grpId="10" nodeType="clickEffect">
                                  <p:stCondLst>
                                    <p:cond delay="0"/>
                                  </p:stCondLst>
                                  <p:childTnLst>
                                    <p:set>
                                      <p:cBhvr additive="base">
                                        <p:cTn id="84" dur="1" fill="hold">
                                          <p:stCondLst>
                                            <p:cond delay="0"/>
                                          </p:stCondLst>
                                        </p:cTn>
                                        <p:tgtEl>
                                          <p:spTgt spid="2465"/>
                                        </p:tgtEl>
                                        <p:attrNameLst>
                                          <p:attrName>style.visibility</p:attrName>
                                        </p:attrNameLst>
                                      </p:cBhvr>
                                      <p:to>
                                        <p:strVal val="visible"/>
                                      </p:to>
                                    </p:set>
                                    <p:anim calcmode="lin" valueType="num">
                                      <p:cBhvr additive="base">
                                        <p:cTn id="85" dur="500" fill="hold"/>
                                        <p:tgtEl>
                                          <p:spTgt spid="2465"/>
                                        </p:tgtEl>
                                        <p:attrNameLst>
                                          <p:attrName>ppt_w</p:attrName>
                                        </p:attrNameLst>
                                      </p:cBhvr>
                                      <p:tavLst>
                                        <p:tav tm="0">
                                          <p:val>
                                            <p:fltVal val="0"/>
                                          </p:val>
                                        </p:tav>
                                        <p:tav tm="100000">
                                          <p:val>
                                            <p:strVal val="#ppt_w"/>
                                          </p:val>
                                        </p:tav>
                                      </p:tavLst>
                                    </p:anim>
                                    <p:anim calcmode="lin" valueType="num">
                                      <p:cBhvr additive="base">
                                        <p:cTn id="86" dur="500" fill="hold"/>
                                        <p:tgtEl>
                                          <p:spTgt spid="2465"/>
                                        </p:tgtEl>
                                        <p:attrNameLst>
                                          <p:attrName>ppt_h</p:attrName>
                                        </p:attrNameLst>
                                      </p:cBhvr>
                                      <p:tavLst>
                                        <p:tav tm="0">
                                          <p:val>
                                            <p:fltVal val="0"/>
                                          </p:val>
                                        </p:tav>
                                        <p:tav tm="100000">
                                          <p:val>
                                            <p:strVal val="#ppt_h"/>
                                          </p:val>
                                        </p:tav>
                                      </p:tavLst>
                                    </p:anim>
                                    <p:animEffect transition="in" filter="fade">
                                      <p:cBhvr additive="base">
                                        <p:cTn id="87" dur="500" fill="hold"/>
                                        <p:tgtEl>
                                          <p:spTgt spid="2465"/>
                                        </p:tgtEl>
                                      </p:cBhvr>
                                    </p:animEffect>
                                  </p:childTnLst>
                                </p:cTn>
                              </p:par>
                            </p:childTnLst>
                          </p:cTn>
                        </p:par>
                      </p:childTnLst>
                    </p:cTn>
                  </p:par>
                  <p:par>
                    <p:cTn id="88" fill="hold" nodeType="clickPar">
                      <p:stCondLst>
                        <p:cond delay="indefinite"/>
                      </p:stCondLst>
                      <p:childTnLst>
                        <p:par>
                          <p:cTn id="89" fill="hold">
                            <p:stCondLst>
                              <p:cond delay="0"/>
                            </p:stCondLst>
                            <p:childTnLst>
                              <p:par>
                                <p:cTn id="90" presetID="53" presetClass="entr" presetSubtype="16" dur="500" fill="hold" grpId="11" nodeType="clickEffect">
                                  <p:stCondLst>
                                    <p:cond delay="0"/>
                                  </p:stCondLst>
                                  <p:childTnLst>
                                    <p:set>
                                      <p:cBhvr additive="base">
                                        <p:cTn id="91" dur="1" fill="hold">
                                          <p:stCondLst>
                                            <p:cond delay="0"/>
                                          </p:stCondLst>
                                        </p:cTn>
                                        <p:tgtEl>
                                          <p:spTgt spid="2466"/>
                                        </p:tgtEl>
                                        <p:attrNameLst>
                                          <p:attrName>style.visibility</p:attrName>
                                        </p:attrNameLst>
                                      </p:cBhvr>
                                      <p:to>
                                        <p:strVal val="visible"/>
                                      </p:to>
                                    </p:set>
                                    <p:anim calcmode="lin" valueType="num">
                                      <p:cBhvr additive="base">
                                        <p:cTn id="92" dur="500" fill="hold"/>
                                        <p:tgtEl>
                                          <p:spTgt spid="2466"/>
                                        </p:tgtEl>
                                        <p:attrNameLst>
                                          <p:attrName>ppt_w</p:attrName>
                                        </p:attrNameLst>
                                      </p:cBhvr>
                                      <p:tavLst>
                                        <p:tav tm="0">
                                          <p:val>
                                            <p:fltVal val="0"/>
                                          </p:val>
                                        </p:tav>
                                        <p:tav tm="100000">
                                          <p:val>
                                            <p:strVal val="#ppt_w"/>
                                          </p:val>
                                        </p:tav>
                                      </p:tavLst>
                                    </p:anim>
                                    <p:anim calcmode="lin" valueType="num">
                                      <p:cBhvr additive="base">
                                        <p:cTn id="93" dur="500" fill="hold"/>
                                        <p:tgtEl>
                                          <p:spTgt spid="2466"/>
                                        </p:tgtEl>
                                        <p:attrNameLst>
                                          <p:attrName>ppt_h</p:attrName>
                                        </p:attrNameLst>
                                      </p:cBhvr>
                                      <p:tavLst>
                                        <p:tav tm="0">
                                          <p:val>
                                            <p:fltVal val="0"/>
                                          </p:val>
                                        </p:tav>
                                        <p:tav tm="100000">
                                          <p:val>
                                            <p:strVal val="#ppt_h"/>
                                          </p:val>
                                        </p:tav>
                                      </p:tavLst>
                                    </p:anim>
                                    <p:animEffect transition="in" filter="fade">
                                      <p:cBhvr additive="base">
                                        <p:cTn id="94" dur="500" fill="hold"/>
                                        <p:tgtEl>
                                          <p:spTgt spid="2466"/>
                                        </p:tgtEl>
                                      </p:cBhvr>
                                    </p:animEffect>
                                  </p:childTnLst>
                                </p:cTn>
                              </p:par>
                            </p:childTnLst>
                          </p:cTn>
                        </p:par>
                      </p:childTnLst>
                    </p:cTn>
                  </p:par>
                  <p:par>
                    <p:cTn id="95" fill="hold" nodeType="clickPar">
                      <p:stCondLst>
                        <p:cond delay="indefinite"/>
                      </p:stCondLst>
                      <p:childTnLst>
                        <p:par>
                          <p:cTn id="96" fill="hold">
                            <p:stCondLst>
                              <p:cond delay="0"/>
                            </p:stCondLst>
                            <p:childTnLst>
                              <p:par>
                                <p:cTn id="97" presetID="53" presetClass="entr" presetSubtype="16" dur="500" fill="hold" grpId="12" nodeType="clickEffect">
                                  <p:stCondLst>
                                    <p:cond delay="0"/>
                                  </p:stCondLst>
                                  <p:childTnLst>
                                    <p:set>
                                      <p:cBhvr additive="base">
                                        <p:cTn id="98" dur="1" fill="hold">
                                          <p:stCondLst>
                                            <p:cond delay="0"/>
                                          </p:stCondLst>
                                        </p:cTn>
                                        <p:tgtEl>
                                          <p:spTgt spid="2467"/>
                                        </p:tgtEl>
                                        <p:attrNameLst>
                                          <p:attrName>style.visibility</p:attrName>
                                        </p:attrNameLst>
                                      </p:cBhvr>
                                      <p:to>
                                        <p:strVal val="visible"/>
                                      </p:to>
                                    </p:set>
                                    <p:anim calcmode="lin" valueType="num">
                                      <p:cBhvr additive="base">
                                        <p:cTn id="99" dur="500" fill="hold"/>
                                        <p:tgtEl>
                                          <p:spTgt spid="2467"/>
                                        </p:tgtEl>
                                        <p:attrNameLst>
                                          <p:attrName>ppt_w</p:attrName>
                                        </p:attrNameLst>
                                      </p:cBhvr>
                                      <p:tavLst>
                                        <p:tav tm="0">
                                          <p:val>
                                            <p:fltVal val="0"/>
                                          </p:val>
                                        </p:tav>
                                        <p:tav tm="100000">
                                          <p:val>
                                            <p:strVal val="#ppt_w"/>
                                          </p:val>
                                        </p:tav>
                                      </p:tavLst>
                                    </p:anim>
                                    <p:anim calcmode="lin" valueType="num">
                                      <p:cBhvr additive="base">
                                        <p:cTn id="100" dur="500" fill="hold"/>
                                        <p:tgtEl>
                                          <p:spTgt spid="2467"/>
                                        </p:tgtEl>
                                        <p:attrNameLst>
                                          <p:attrName>ppt_h</p:attrName>
                                        </p:attrNameLst>
                                      </p:cBhvr>
                                      <p:tavLst>
                                        <p:tav tm="0">
                                          <p:val>
                                            <p:fltVal val="0"/>
                                          </p:val>
                                        </p:tav>
                                        <p:tav tm="100000">
                                          <p:val>
                                            <p:strVal val="#ppt_h"/>
                                          </p:val>
                                        </p:tav>
                                      </p:tavLst>
                                    </p:anim>
                                    <p:animEffect transition="in" filter="fade">
                                      <p:cBhvr additive="base">
                                        <p:cTn id="101" dur="500" fill="hold"/>
                                        <p:tgtEl>
                                          <p:spTgt spid="2467"/>
                                        </p:tgtEl>
                                      </p:cBhvr>
                                    </p:animEffect>
                                  </p:childTnLst>
                                </p:cTn>
                              </p:par>
                            </p:childTnLst>
                          </p:cTn>
                        </p:par>
                      </p:childTnLst>
                    </p:cTn>
                  </p:par>
                  <p:par>
                    <p:cTn id="102" fill="hold" nodeType="clickPar">
                      <p:stCondLst>
                        <p:cond delay="indefinite"/>
                      </p:stCondLst>
                      <p:childTnLst>
                        <p:par>
                          <p:cTn id="103" fill="hold">
                            <p:stCondLst>
                              <p:cond delay="0"/>
                            </p:stCondLst>
                            <p:childTnLst>
                              <p:par>
                                <p:cTn id="104" presetID="53" presetClass="entr" presetSubtype="16" dur="500" fill="hold" grpId="13" nodeType="clickEffect">
                                  <p:stCondLst>
                                    <p:cond delay="0"/>
                                  </p:stCondLst>
                                  <p:childTnLst>
                                    <p:set>
                                      <p:cBhvr additive="base">
                                        <p:cTn id="105" dur="1" fill="hold">
                                          <p:stCondLst>
                                            <p:cond delay="0"/>
                                          </p:stCondLst>
                                        </p:cTn>
                                        <p:tgtEl>
                                          <p:spTgt spid="2468"/>
                                        </p:tgtEl>
                                        <p:attrNameLst>
                                          <p:attrName>style.visibility</p:attrName>
                                        </p:attrNameLst>
                                      </p:cBhvr>
                                      <p:to>
                                        <p:strVal val="visible"/>
                                      </p:to>
                                    </p:set>
                                    <p:anim calcmode="lin" valueType="num">
                                      <p:cBhvr additive="base">
                                        <p:cTn id="106" dur="500" fill="hold"/>
                                        <p:tgtEl>
                                          <p:spTgt spid="2468"/>
                                        </p:tgtEl>
                                        <p:attrNameLst>
                                          <p:attrName>ppt_w</p:attrName>
                                        </p:attrNameLst>
                                      </p:cBhvr>
                                      <p:tavLst>
                                        <p:tav tm="0">
                                          <p:val>
                                            <p:fltVal val="0"/>
                                          </p:val>
                                        </p:tav>
                                        <p:tav tm="100000">
                                          <p:val>
                                            <p:strVal val="#ppt_w"/>
                                          </p:val>
                                        </p:tav>
                                      </p:tavLst>
                                    </p:anim>
                                    <p:anim calcmode="lin" valueType="num">
                                      <p:cBhvr additive="base">
                                        <p:cTn id="107" dur="500" fill="hold"/>
                                        <p:tgtEl>
                                          <p:spTgt spid="2468"/>
                                        </p:tgtEl>
                                        <p:attrNameLst>
                                          <p:attrName>ppt_h</p:attrName>
                                        </p:attrNameLst>
                                      </p:cBhvr>
                                      <p:tavLst>
                                        <p:tav tm="0">
                                          <p:val>
                                            <p:fltVal val="0"/>
                                          </p:val>
                                        </p:tav>
                                        <p:tav tm="100000">
                                          <p:val>
                                            <p:strVal val="#ppt_h"/>
                                          </p:val>
                                        </p:tav>
                                      </p:tavLst>
                                    </p:anim>
                                    <p:animEffect transition="in" filter="fade">
                                      <p:cBhvr additive="base">
                                        <p:cTn id="108" dur="500" fill="hold"/>
                                        <p:tgtEl>
                                          <p:spTgt spid="2468"/>
                                        </p:tgtEl>
                                      </p:cBhvr>
                                    </p:animEffect>
                                  </p:childTnLst>
                                </p:cTn>
                              </p:par>
                            </p:childTnLst>
                          </p:cTn>
                        </p:par>
                      </p:childTnLst>
                    </p:cTn>
                  </p:par>
                  <p:par>
                    <p:cTn id="109" fill="hold" nodeType="clickPar">
                      <p:stCondLst>
                        <p:cond delay="indefinite"/>
                      </p:stCondLst>
                      <p:childTnLst>
                        <p:par>
                          <p:cTn id="110" fill="hold">
                            <p:stCondLst>
                              <p:cond delay="0"/>
                            </p:stCondLst>
                            <p:childTnLst>
                              <p:par>
                                <p:cTn id="111" presetID="53" presetClass="entr" presetSubtype="16" dur="500" fill="hold" grpId="14" nodeType="clickEffect">
                                  <p:stCondLst>
                                    <p:cond delay="0"/>
                                  </p:stCondLst>
                                  <p:childTnLst>
                                    <p:set>
                                      <p:cBhvr additive="base">
                                        <p:cTn id="112" dur="1" fill="hold">
                                          <p:stCondLst>
                                            <p:cond delay="0"/>
                                          </p:stCondLst>
                                        </p:cTn>
                                        <p:tgtEl>
                                          <p:spTgt spid="2469"/>
                                        </p:tgtEl>
                                        <p:attrNameLst>
                                          <p:attrName>style.visibility</p:attrName>
                                        </p:attrNameLst>
                                      </p:cBhvr>
                                      <p:to>
                                        <p:strVal val="visible"/>
                                      </p:to>
                                    </p:set>
                                    <p:anim calcmode="lin" valueType="num">
                                      <p:cBhvr additive="base">
                                        <p:cTn id="113" dur="500" fill="hold"/>
                                        <p:tgtEl>
                                          <p:spTgt spid="2469"/>
                                        </p:tgtEl>
                                        <p:attrNameLst>
                                          <p:attrName>ppt_w</p:attrName>
                                        </p:attrNameLst>
                                      </p:cBhvr>
                                      <p:tavLst>
                                        <p:tav tm="0">
                                          <p:val>
                                            <p:fltVal val="0"/>
                                          </p:val>
                                        </p:tav>
                                        <p:tav tm="100000">
                                          <p:val>
                                            <p:strVal val="#ppt_w"/>
                                          </p:val>
                                        </p:tav>
                                      </p:tavLst>
                                    </p:anim>
                                    <p:anim calcmode="lin" valueType="num">
                                      <p:cBhvr additive="base">
                                        <p:cTn id="114" dur="500" fill="hold"/>
                                        <p:tgtEl>
                                          <p:spTgt spid="2469"/>
                                        </p:tgtEl>
                                        <p:attrNameLst>
                                          <p:attrName>ppt_h</p:attrName>
                                        </p:attrNameLst>
                                      </p:cBhvr>
                                      <p:tavLst>
                                        <p:tav tm="0">
                                          <p:val>
                                            <p:fltVal val="0"/>
                                          </p:val>
                                        </p:tav>
                                        <p:tav tm="100000">
                                          <p:val>
                                            <p:strVal val="#ppt_h"/>
                                          </p:val>
                                        </p:tav>
                                      </p:tavLst>
                                    </p:anim>
                                    <p:animEffect transition="in" filter="fade">
                                      <p:cBhvr additive="base">
                                        <p:cTn id="115" dur="500" fill="hold"/>
                                        <p:tgtEl>
                                          <p:spTgt spid="2469"/>
                                        </p:tgtEl>
                                      </p:cBhvr>
                                    </p:animEffect>
                                  </p:childTnLst>
                                </p:cTn>
                              </p:par>
                            </p:childTnLst>
                          </p:cTn>
                        </p:par>
                      </p:childTnLst>
                    </p:cTn>
                  </p:par>
                  <p:par>
                    <p:cTn id="116" fill="hold" nodeType="clickPar">
                      <p:stCondLst>
                        <p:cond delay="indefinite"/>
                      </p:stCondLst>
                      <p:childTnLst>
                        <p:par>
                          <p:cTn id="117" fill="hold">
                            <p:stCondLst>
                              <p:cond delay="0"/>
                            </p:stCondLst>
                            <p:childTnLst>
                              <p:par>
                                <p:cTn id="118" presetID="53" presetClass="entr" presetSubtype="16" dur="500" fill="hold" grpId="15" nodeType="clickEffect">
                                  <p:stCondLst>
                                    <p:cond delay="0"/>
                                  </p:stCondLst>
                                  <p:childTnLst>
                                    <p:set>
                                      <p:cBhvr additive="base">
                                        <p:cTn id="119" dur="1" fill="hold">
                                          <p:stCondLst>
                                            <p:cond delay="0"/>
                                          </p:stCondLst>
                                        </p:cTn>
                                        <p:tgtEl>
                                          <p:spTgt spid="2470"/>
                                        </p:tgtEl>
                                        <p:attrNameLst>
                                          <p:attrName>style.visibility</p:attrName>
                                        </p:attrNameLst>
                                      </p:cBhvr>
                                      <p:to>
                                        <p:strVal val="visible"/>
                                      </p:to>
                                    </p:set>
                                    <p:anim calcmode="lin" valueType="num">
                                      <p:cBhvr additive="base">
                                        <p:cTn id="120" dur="500" fill="hold"/>
                                        <p:tgtEl>
                                          <p:spTgt spid="2470"/>
                                        </p:tgtEl>
                                        <p:attrNameLst>
                                          <p:attrName>ppt_w</p:attrName>
                                        </p:attrNameLst>
                                      </p:cBhvr>
                                      <p:tavLst>
                                        <p:tav tm="0">
                                          <p:val>
                                            <p:fltVal val="0"/>
                                          </p:val>
                                        </p:tav>
                                        <p:tav tm="100000">
                                          <p:val>
                                            <p:strVal val="#ppt_w"/>
                                          </p:val>
                                        </p:tav>
                                      </p:tavLst>
                                    </p:anim>
                                    <p:anim calcmode="lin" valueType="num">
                                      <p:cBhvr additive="base">
                                        <p:cTn id="121" dur="500" fill="hold"/>
                                        <p:tgtEl>
                                          <p:spTgt spid="2470"/>
                                        </p:tgtEl>
                                        <p:attrNameLst>
                                          <p:attrName>ppt_h</p:attrName>
                                        </p:attrNameLst>
                                      </p:cBhvr>
                                      <p:tavLst>
                                        <p:tav tm="0">
                                          <p:val>
                                            <p:fltVal val="0"/>
                                          </p:val>
                                        </p:tav>
                                        <p:tav tm="100000">
                                          <p:val>
                                            <p:strVal val="#ppt_h"/>
                                          </p:val>
                                        </p:tav>
                                      </p:tavLst>
                                    </p:anim>
                                    <p:animEffect transition="in" filter="fade">
                                      <p:cBhvr additive="base">
                                        <p:cTn id="122" dur="500" fill="hold"/>
                                        <p:tgtEl>
                                          <p:spTgt spid="2470"/>
                                        </p:tgtEl>
                                      </p:cBhvr>
                                    </p:animEffect>
                                  </p:childTnLst>
                                </p:cTn>
                              </p:par>
                            </p:childTnLst>
                          </p:cTn>
                        </p:par>
                      </p:childTnLst>
                    </p:cTn>
                  </p:par>
                  <p:par>
                    <p:cTn id="123" fill="hold" nodeType="clickPar">
                      <p:stCondLst>
                        <p:cond delay="indefinite"/>
                      </p:stCondLst>
                      <p:childTnLst>
                        <p:par>
                          <p:cTn id="124" fill="hold">
                            <p:stCondLst>
                              <p:cond delay="0"/>
                            </p:stCondLst>
                            <p:childTnLst>
                              <p:par>
                                <p:cTn id="125" presetID="53" presetClass="entr" presetSubtype="16" dur="500" fill="hold" grpId="16" nodeType="clickEffect">
                                  <p:stCondLst>
                                    <p:cond delay="0"/>
                                  </p:stCondLst>
                                  <p:childTnLst>
                                    <p:set>
                                      <p:cBhvr additive="base">
                                        <p:cTn id="126" dur="1" fill="hold">
                                          <p:stCondLst>
                                            <p:cond delay="0"/>
                                          </p:stCondLst>
                                        </p:cTn>
                                        <p:tgtEl>
                                          <p:spTgt spid="2471"/>
                                        </p:tgtEl>
                                        <p:attrNameLst>
                                          <p:attrName>style.visibility</p:attrName>
                                        </p:attrNameLst>
                                      </p:cBhvr>
                                      <p:to>
                                        <p:strVal val="visible"/>
                                      </p:to>
                                    </p:set>
                                    <p:anim calcmode="lin" valueType="num">
                                      <p:cBhvr additive="base">
                                        <p:cTn id="127" dur="500" fill="hold"/>
                                        <p:tgtEl>
                                          <p:spTgt spid="2471"/>
                                        </p:tgtEl>
                                        <p:attrNameLst>
                                          <p:attrName>ppt_w</p:attrName>
                                        </p:attrNameLst>
                                      </p:cBhvr>
                                      <p:tavLst>
                                        <p:tav tm="0">
                                          <p:val>
                                            <p:fltVal val="0"/>
                                          </p:val>
                                        </p:tav>
                                        <p:tav tm="100000">
                                          <p:val>
                                            <p:strVal val="#ppt_w"/>
                                          </p:val>
                                        </p:tav>
                                      </p:tavLst>
                                    </p:anim>
                                    <p:anim calcmode="lin" valueType="num">
                                      <p:cBhvr additive="base">
                                        <p:cTn id="128" dur="500" fill="hold"/>
                                        <p:tgtEl>
                                          <p:spTgt spid="2471"/>
                                        </p:tgtEl>
                                        <p:attrNameLst>
                                          <p:attrName>ppt_h</p:attrName>
                                        </p:attrNameLst>
                                      </p:cBhvr>
                                      <p:tavLst>
                                        <p:tav tm="0">
                                          <p:val>
                                            <p:fltVal val="0"/>
                                          </p:val>
                                        </p:tav>
                                        <p:tav tm="100000">
                                          <p:val>
                                            <p:strVal val="#ppt_h"/>
                                          </p:val>
                                        </p:tav>
                                      </p:tavLst>
                                    </p:anim>
                                    <p:animEffect transition="in" filter="fade">
                                      <p:cBhvr additive="base">
                                        <p:cTn id="129" dur="500" fill="hold"/>
                                        <p:tgtEl>
                                          <p:spTgt spid="2471"/>
                                        </p:tgtEl>
                                      </p:cBhvr>
                                    </p:animEffect>
                                  </p:childTnLst>
                                </p:cTn>
                              </p:par>
                            </p:childTnLst>
                          </p:cTn>
                        </p:par>
                      </p:childTnLst>
                    </p:cTn>
                  </p:par>
                  <p:par>
                    <p:cTn id="130" fill="hold" nodeType="clickPar">
                      <p:stCondLst>
                        <p:cond delay="indefinite"/>
                      </p:stCondLst>
                      <p:childTnLst>
                        <p:par>
                          <p:cTn id="131" fill="hold">
                            <p:stCondLst>
                              <p:cond delay="0"/>
                            </p:stCondLst>
                            <p:childTnLst>
                              <p:par>
                                <p:cTn id="132" presetID="53" presetClass="entr" presetSubtype="16" dur="500" fill="hold" grpId="17" nodeType="clickEffect">
                                  <p:stCondLst>
                                    <p:cond delay="0"/>
                                  </p:stCondLst>
                                  <p:childTnLst>
                                    <p:set>
                                      <p:cBhvr additive="base">
                                        <p:cTn id="133" dur="1" fill="hold">
                                          <p:stCondLst>
                                            <p:cond delay="0"/>
                                          </p:stCondLst>
                                        </p:cTn>
                                        <p:tgtEl>
                                          <p:spTgt spid="2472"/>
                                        </p:tgtEl>
                                        <p:attrNameLst>
                                          <p:attrName>style.visibility</p:attrName>
                                        </p:attrNameLst>
                                      </p:cBhvr>
                                      <p:to>
                                        <p:strVal val="visible"/>
                                      </p:to>
                                    </p:set>
                                    <p:anim calcmode="lin" valueType="num">
                                      <p:cBhvr additive="base">
                                        <p:cTn id="134" dur="500" fill="hold"/>
                                        <p:tgtEl>
                                          <p:spTgt spid="2472"/>
                                        </p:tgtEl>
                                        <p:attrNameLst>
                                          <p:attrName>ppt_w</p:attrName>
                                        </p:attrNameLst>
                                      </p:cBhvr>
                                      <p:tavLst>
                                        <p:tav tm="0">
                                          <p:val>
                                            <p:fltVal val="0"/>
                                          </p:val>
                                        </p:tav>
                                        <p:tav tm="100000">
                                          <p:val>
                                            <p:strVal val="#ppt_w"/>
                                          </p:val>
                                        </p:tav>
                                      </p:tavLst>
                                    </p:anim>
                                    <p:anim calcmode="lin" valueType="num">
                                      <p:cBhvr additive="base">
                                        <p:cTn id="135" dur="500" fill="hold"/>
                                        <p:tgtEl>
                                          <p:spTgt spid="2472"/>
                                        </p:tgtEl>
                                        <p:attrNameLst>
                                          <p:attrName>ppt_h</p:attrName>
                                        </p:attrNameLst>
                                      </p:cBhvr>
                                      <p:tavLst>
                                        <p:tav tm="0">
                                          <p:val>
                                            <p:fltVal val="0"/>
                                          </p:val>
                                        </p:tav>
                                        <p:tav tm="100000">
                                          <p:val>
                                            <p:strVal val="#ppt_h"/>
                                          </p:val>
                                        </p:tav>
                                      </p:tavLst>
                                    </p:anim>
                                    <p:animEffect transition="in" filter="fade">
                                      <p:cBhvr additive="base">
                                        <p:cTn id="136" dur="500" fill="hold"/>
                                        <p:tgtEl>
                                          <p:spTgt spid="2472"/>
                                        </p:tgtEl>
                                      </p:cBhvr>
                                    </p:animEffect>
                                  </p:childTnLst>
                                </p:cTn>
                              </p:par>
                            </p:childTnLst>
                          </p:cTn>
                        </p:par>
                      </p:childTnLst>
                    </p:cTn>
                  </p:par>
                  <p:par>
                    <p:cTn id="137" fill="hold" nodeType="clickPar">
                      <p:stCondLst>
                        <p:cond delay="indefinite"/>
                      </p:stCondLst>
                      <p:childTnLst>
                        <p:par>
                          <p:cTn id="138" fill="hold">
                            <p:stCondLst>
                              <p:cond delay="0"/>
                            </p:stCondLst>
                            <p:childTnLst>
                              <p:par>
                                <p:cTn id="139" presetID="53" presetClass="entr" presetSubtype="16" dur="500" fill="hold" grpId="18" nodeType="clickEffect">
                                  <p:stCondLst>
                                    <p:cond delay="0"/>
                                  </p:stCondLst>
                                  <p:childTnLst>
                                    <p:set>
                                      <p:cBhvr additive="base">
                                        <p:cTn id="140" dur="1" fill="hold">
                                          <p:stCondLst>
                                            <p:cond delay="0"/>
                                          </p:stCondLst>
                                        </p:cTn>
                                        <p:tgtEl>
                                          <p:spTgt spid="2473"/>
                                        </p:tgtEl>
                                        <p:attrNameLst>
                                          <p:attrName>style.visibility</p:attrName>
                                        </p:attrNameLst>
                                      </p:cBhvr>
                                      <p:to>
                                        <p:strVal val="visible"/>
                                      </p:to>
                                    </p:set>
                                    <p:anim calcmode="lin" valueType="num">
                                      <p:cBhvr additive="base">
                                        <p:cTn id="141" dur="500" fill="hold"/>
                                        <p:tgtEl>
                                          <p:spTgt spid="2473"/>
                                        </p:tgtEl>
                                        <p:attrNameLst>
                                          <p:attrName>ppt_w</p:attrName>
                                        </p:attrNameLst>
                                      </p:cBhvr>
                                      <p:tavLst>
                                        <p:tav tm="0">
                                          <p:val>
                                            <p:fltVal val="0"/>
                                          </p:val>
                                        </p:tav>
                                        <p:tav tm="100000">
                                          <p:val>
                                            <p:strVal val="#ppt_w"/>
                                          </p:val>
                                        </p:tav>
                                      </p:tavLst>
                                    </p:anim>
                                    <p:anim calcmode="lin" valueType="num">
                                      <p:cBhvr additive="base">
                                        <p:cTn id="142" dur="500" fill="hold"/>
                                        <p:tgtEl>
                                          <p:spTgt spid="2473"/>
                                        </p:tgtEl>
                                        <p:attrNameLst>
                                          <p:attrName>ppt_h</p:attrName>
                                        </p:attrNameLst>
                                      </p:cBhvr>
                                      <p:tavLst>
                                        <p:tav tm="0">
                                          <p:val>
                                            <p:fltVal val="0"/>
                                          </p:val>
                                        </p:tav>
                                        <p:tav tm="100000">
                                          <p:val>
                                            <p:strVal val="#ppt_h"/>
                                          </p:val>
                                        </p:tav>
                                      </p:tavLst>
                                    </p:anim>
                                    <p:animEffect transition="in" filter="fade">
                                      <p:cBhvr additive="base">
                                        <p:cTn id="143" dur="500" fill="hold"/>
                                        <p:tgtEl>
                                          <p:spTgt spid="2473"/>
                                        </p:tgtEl>
                                      </p:cBhvr>
                                    </p:animEffect>
                                  </p:childTnLst>
                                </p:cTn>
                              </p:par>
                            </p:childTnLst>
                          </p:cTn>
                        </p:par>
                      </p:childTnLst>
                    </p:cTn>
                  </p:par>
                  <p:par>
                    <p:cTn id="144" fill="hold" nodeType="clickPar">
                      <p:stCondLst>
                        <p:cond delay="indefinite"/>
                      </p:stCondLst>
                      <p:childTnLst>
                        <p:par>
                          <p:cTn id="145" fill="hold">
                            <p:stCondLst>
                              <p:cond delay="0"/>
                            </p:stCondLst>
                            <p:childTnLst>
                              <p:par>
                                <p:cTn id="146" presetID="53" presetClass="entr" presetSubtype="16" dur="500" fill="hold" grpId="19" nodeType="clickEffect">
                                  <p:stCondLst>
                                    <p:cond delay="0"/>
                                  </p:stCondLst>
                                  <p:childTnLst>
                                    <p:set>
                                      <p:cBhvr additive="base">
                                        <p:cTn id="147" dur="1" fill="hold">
                                          <p:stCondLst>
                                            <p:cond delay="0"/>
                                          </p:stCondLst>
                                        </p:cTn>
                                        <p:tgtEl>
                                          <p:spTgt spid="2474"/>
                                        </p:tgtEl>
                                        <p:attrNameLst>
                                          <p:attrName>style.visibility</p:attrName>
                                        </p:attrNameLst>
                                      </p:cBhvr>
                                      <p:to>
                                        <p:strVal val="visible"/>
                                      </p:to>
                                    </p:set>
                                    <p:anim calcmode="lin" valueType="num">
                                      <p:cBhvr additive="base">
                                        <p:cTn id="148" dur="500" fill="hold"/>
                                        <p:tgtEl>
                                          <p:spTgt spid="2474"/>
                                        </p:tgtEl>
                                        <p:attrNameLst>
                                          <p:attrName>ppt_w</p:attrName>
                                        </p:attrNameLst>
                                      </p:cBhvr>
                                      <p:tavLst>
                                        <p:tav tm="0">
                                          <p:val>
                                            <p:fltVal val="0"/>
                                          </p:val>
                                        </p:tav>
                                        <p:tav tm="100000">
                                          <p:val>
                                            <p:strVal val="#ppt_w"/>
                                          </p:val>
                                        </p:tav>
                                      </p:tavLst>
                                    </p:anim>
                                    <p:anim calcmode="lin" valueType="num">
                                      <p:cBhvr additive="base">
                                        <p:cTn id="149" dur="500" fill="hold"/>
                                        <p:tgtEl>
                                          <p:spTgt spid="2474"/>
                                        </p:tgtEl>
                                        <p:attrNameLst>
                                          <p:attrName>ppt_h</p:attrName>
                                        </p:attrNameLst>
                                      </p:cBhvr>
                                      <p:tavLst>
                                        <p:tav tm="0">
                                          <p:val>
                                            <p:fltVal val="0"/>
                                          </p:val>
                                        </p:tav>
                                        <p:tav tm="100000">
                                          <p:val>
                                            <p:strVal val="#ppt_h"/>
                                          </p:val>
                                        </p:tav>
                                      </p:tavLst>
                                    </p:anim>
                                    <p:animEffect transition="in" filter="fade">
                                      <p:cBhvr additive="base">
                                        <p:cTn id="150" dur="500" fill="hold"/>
                                        <p:tgtEl>
                                          <p:spTgt spid="2474"/>
                                        </p:tgtEl>
                                      </p:cBhvr>
                                    </p:animEffect>
                                  </p:childTnLst>
                                </p:cTn>
                              </p:par>
                            </p:childTnLst>
                          </p:cTn>
                        </p:par>
                      </p:childTnLst>
                    </p:cTn>
                  </p:par>
                  <p:par>
                    <p:cTn id="151" fill="hold" nodeType="clickPar">
                      <p:stCondLst>
                        <p:cond delay="indefinite"/>
                      </p:stCondLst>
                      <p:childTnLst>
                        <p:par>
                          <p:cTn id="152" fill="hold">
                            <p:stCondLst>
                              <p:cond delay="0"/>
                            </p:stCondLst>
                            <p:childTnLst>
                              <p:par>
                                <p:cTn id="153" presetID="53" presetClass="entr" presetSubtype="16" dur="500" fill="hold" grpId="20" nodeType="clickEffect">
                                  <p:stCondLst>
                                    <p:cond delay="0"/>
                                  </p:stCondLst>
                                  <p:childTnLst>
                                    <p:set>
                                      <p:cBhvr additive="base">
                                        <p:cTn id="154" dur="1" fill="hold">
                                          <p:stCondLst>
                                            <p:cond delay="0"/>
                                          </p:stCondLst>
                                        </p:cTn>
                                        <p:tgtEl>
                                          <p:spTgt spid="2475"/>
                                        </p:tgtEl>
                                        <p:attrNameLst>
                                          <p:attrName>style.visibility</p:attrName>
                                        </p:attrNameLst>
                                      </p:cBhvr>
                                      <p:to>
                                        <p:strVal val="visible"/>
                                      </p:to>
                                    </p:set>
                                    <p:anim calcmode="lin" valueType="num">
                                      <p:cBhvr additive="base">
                                        <p:cTn id="155" dur="500" fill="hold"/>
                                        <p:tgtEl>
                                          <p:spTgt spid="2475"/>
                                        </p:tgtEl>
                                        <p:attrNameLst>
                                          <p:attrName>ppt_w</p:attrName>
                                        </p:attrNameLst>
                                      </p:cBhvr>
                                      <p:tavLst>
                                        <p:tav tm="0">
                                          <p:val>
                                            <p:fltVal val="0"/>
                                          </p:val>
                                        </p:tav>
                                        <p:tav tm="100000">
                                          <p:val>
                                            <p:strVal val="#ppt_w"/>
                                          </p:val>
                                        </p:tav>
                                      </p:tavLst>
                                    </p:anim>
                                    <p:anim calcmode="lin" valueType="num">
                                      <p:cBhvr additive="base">
                                        <p:cTn id="156" dur="500" fill="hold"/>
                                        <p:tgtEl>
                                          <p:spTgt spid="2475"/>
                                        </p:tgtEl>
                                        <p:attrNameLst>
                                          <p:attrName>ppt_h</p:attrName>
                                        </p:attrNameLst>
                                      </p:cBhvr>
                                      <p:tavLst>
                                        <p:tav tm="0">
                                          <p:val>
                                            <p:fltVal val="0"/>
                                          </p:val>
                                        </p:tav>
                                        <p:tav tm="100000">
                                          <p:val>
                                            <p:strVal val="#ppt_h"/>
                                          </p:val>
                                        </p:tav>
                                      </p:tavLst>
                                    </p:anim>
                                    <p:animEffect transition="in" filter="fade">
                                      <p:cBhvr additive="base">
                                        <p:cTn id="157" dur="500" fill="hold"/>
                                        <p:tgtEl>
                                          <p:spTgt spid="24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4" grpId="0"/>
      <p:bldP spid="2455" grpId="1"/>
      <p:bldP spid="2457" grpId="2"/>
      <p:bldP spid="2458" grpId="3"/>
      <p:bldP spid="2459" grpId="4"/>
      <p:bldP spid="2460" grpId="5"/>
      <p:bldP spid="2461" grpId="6"/>
      <p:bldP spid="2462" grpId="7"/>
      <p:bldP spid="2463" grpId="8"/>
      <p:bldP spid="2464" grpId="9"/>
      <p:bldP spid="2465" grpId="10"/>
      <p:bldP spid="2466" grpId="11"/>
      <p:bldP spid="2467" grpId="12"/>
      <p:bldP spid="2468" grpId="13"/>
      <p:bldP spid="2469" grpId="14"/>
      <p:bldP spid="2470" grpId="15"/>
      <p:bldP spid="2471" grpId="16"/>
      <p:bldP spid="2472" grpId="17"/>
      <p:bldP spid="2473" grpId="18"/>
      <p:bldP spid="2474" grpId="19"/>
      <p:bldP spid="2475" grpId="2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23</a:t>
            </a:fld>
            <a:endParaRPr lang="zh-CN" altLang="en-US" sz="1400" u="none">
              <a:solidFill>
                <a:schemeClr val="tx1"/>
              </a:solidFill>
              <a:latin typeface="Comic Sans MS"/>
              <a:ea typeface="宋体" panose="02010600030101010101" pitchFamily="2" charset="-122"/>
            </a:endParaRPr>
          </a:p>
        </p:txBody>
      </p:sp>
      <p:sp>
        <p:nvSpPr>
          <p:cNvPr id="2479" name="矩形 29699"/>
          <p:cNvSpPr/>
          <p:nvPr/>
        </p:nvSpPr>
        <p:spPr>
          <a:xfrm>
            <a:off x="2411413" y="0"/>
            <a:ext cx="4105275" cy="765175"/>
          </a:xfrm>
          <a:prstGeom prst="rect">
            <a:avLst/>
          </a:prstGeom>
          <a:solidFill>
            <a:srgbClr val="3366FF">
              <a:alpha val="56078"/>
            </a:srgbClr>
          </a:solidFill>
          <a:ln w="9525" cap="flat" cmpd="sng">
            <a:solidFill>
              <a:srgbClr val="000000"/>
            </a:solidFill>
            <a:prstDash val="solid"/>
            <a:miter/>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gn="ctr"/>
            <a:r>
              <a:rPr lang="zh-CN" altLang="en-US">
                <a:latin typeface="Comic Sans MS" panose="030f0702030302020204" pitchFamily="66" charset="0"/>
                <a:ea typeface="新宋体" panose="02010609030101010101" charset="-122"/>
              </a:rPr>
              <a:t>五、动词的时态</a:t>
            </a:r>
            <a:endParaRPr lang="zh-CN" altLang="en-US">
              <a:latin typeface="Comic Sans MS" panose="030f0702030302020204" pitchFamily="66" charset="0"/>
              <a:ea typeface="新宋体" panose="02010609030101010101" charset="-122"/>
            </a:endParaRPr>
          </a:p>
        </p:txBody>
      </p:sp>
      <p:sp>
        <p:nvSpPr>
          <p:cNvPr id="2480" name="文本框 29700"/>
          <p:cNvSpPr/>
          <p:nvPr/>
        </p:nvSpPr>
        <p:spPr>
          <a:xfrm>
            <a:off x="0" y="981075"/>
            <a:ext cx="8440738" cy="396875"/>
          </a:xfrm>
          <a:prstGeom prst="rect">
            <a:avLst/>
          </a:prstGeom>
          <a:solidFill>
            <a:srgbClr val="FFEF66"/>
          </a:solid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zh-CN" altLang="en-US" sz="2000" b="1">
                <a:latin typeface="Comic Sans MS" panose="030f0702030302020204" pitchFamily="66" charset="0"/>
                <a:ea typeface="新宋体" panose="02010609030101010101" charset="-122"/>
              </a:rPr>
              <a:t>动词时态是表示动作或状态发生或存在的时间和表示方式的一种动词形式。</a:t>
            </a:r>
            <a:endParaRPr lang="zh-CN" altLang="en-US" sz="2000" b="1">
              <a:latin typeface="Comic Sans MS" panose="030f0702030302020204" pitchFamily="66" charset="0"/>
              <a:ea typeface="新宋体" panose="02010609030101010101" charset="-122"/>
            </a:endParaRPr>
          </a:p>
        </p:txBody>
      </p:sp>
      <p:sp>
        <p:nvSpPr>
          <p:cNvPr id="2481" name="文本框 29701"/>
          <p:cNvSpPr/>
          <p:nvPr/>
        </p:nvSpPr>
        <p:spPr>
          <a:xfrm>
            <a:off x="468313" y="1628775"/>
            <a:ext cx="8188325" cy="350837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marL="342900" indent="-342900">
              <a:spcBef>
                <a:spcPct val="50000"/>
              </a:spcBef>
              <a:buNone/>
            </a:pPr>
            <a:r>
              <a:rPr lang="zh-CN" altLang="en-US" sz="3200" b="1">
                <a:latin typeface="Comic Sans MS" panose="030f0702030302020204" pitchFamily="66" charset="0"/>
                <a:ea typeface="新宋体" panose="02010609030101010101" charset="-122"/>
              </a:rPr>
              <a:t>小学阶段所学的时态有：</a:t>
            </a:r>
            <a:endParaRPr lang="zh-CN" altLang="en-US" sz="3200" b="1">
              <a:latin typeface="Comic Sans MS" panose="030f0702030302020204" pitchFamily="66" charset="0"/>
              <a:ea typeface="新宋体" panose="02010609030101010101" charset="-122"/>
            </a:endParaRPr>
          </a:p>
          <a:p>
            <a:pPr marL="342900" indent="-342900">
              <a:spcBef>
                <a:spcPct val="50000"/>
              </a:spcBef>
              <a:buChar char="•"/>
            </a:pPr>
            <a:r>
              <a:rPr lang="zh-CN" altLang="en-US" sz="3200">
                <a:latin typeface="Comic Sans MS" panose="030f0702030302020204" pitchFamily="66" charset="0"/>
                <a:ea typeface="新宋体" panose="02010609030101010101" charset="-122"/>
              </a:rPr>
              <a:t>一般现在时：</a:t>
            </a:r>
            <a:r>
              <a:rPr lang="en-US" altLang="zh-CN" sz="3200">
                <a:latin typeface="Comic Sans MS" panose="030f0702030302020204" pitchFamily="66" charset="0"/>
                <a:ea typeface="新宋体" panose="02010609030101010101" charset="-122"/>
              </a:rPr>
              <a:t>work/works</a:t>
            </a:r>
            <a:endParaRPr lang="en-US" altLang="zh-CN" sz="3200">
              <a:latin typeface="Comic Sans MS" panose="030f0702030302020204" pitchFamily="66" charset="0"/>
              <a:ea typeface="新宋体" panose="02010609030101010101" charset="-122"/>
            </a:endParaRPr>
          </a:p>
          <a:p>
            <a:pPr marL="342900" indent="-342900">
              <a:spcBef>
                <a:spcPct val="50000"/>
              </a:spcBef>
            </a:pPr>
            <a:r>
              <a:rPr lang="en-US" altLang="zh-CN" sz="3200">
                <a:latin typeface="Comic Sans MS" panose="030f0702030302020204" pitchFamily="66" charset="0"/>
                <a:ea typeface="新宋体" panose="02010609030101010101" charset="-122"/>
              </a:rPr>
              <a:t>2. </a:t>
            </a:r>
            <a:r>
              <a:rPr lang="zh-CN" altLang="en-US" sz="3200">
                <a:latin typeface="Comic Sans MS" panose="030f0702030302020204" pitchFamily="66" charset="0"/>
                <a:ea typeface="新宋体" panose="02010609030101010101" charset="-122"/>
              </a:rPr>
              <a:t>现在进行时：</a:t>
            </a:r>
            <a:r>
              <a:rPr lang="en-US" altLang="zh-CN" sz="3200">
                <a:latin typeface="Comic Sans MS" panose="030f0702030302020204" pitchFamily="66" charset="0"/>
                <a:ea typeface="新宋体" panose="02010609030101010101" charset="-122"/>
              </a:rPr>
              <a:t>am/is/are working</a:t>
            </a:r>
            <a:endParaRPr lang="en-US" altLang="zh-CN" sz="3200">
              <a:latin typeface="Comic Sans MS" panose="030f0702030302020204" pitchFamily="66" charset="0"/>
              <a:ea typeface="新宋体" panose="02010609030101010101" charset="-122"/>
            </a:endParaRPr>
          </a:p>
          <a:p>
            <a:pPr marL="342900" indent="-342900">
              <a:spcBef>
                <a:spcPct val="50000"/>
              </a:spcBef>
            </a:pPr>
            <a:r>
              <a:rPr lang="en-US" altLang="zh-CN" sz="3200">
                <a:latin typeface="Comic Sans MS" panose="030f0702030302020204" pitchFamily="66" charset="0"/>
                <a:ea typeface="新宋体" panose="02010609030101010101" charset="-122"/>
              </a:rPr>
              <a:t>3. </a:t>
            </a:r>
            <a:r>
              <a:rPr lang="zh-CN" altLang="en-US" sz="3200">
                <a:latin typeface="Comic Sans MS" panose="030f0702030302020204" pitchFamily="66" charset="0"/>
                <a:ea typeface="新宋体" panose="02010609030101010101" charset="-122"/>
              </a:rPr>
              <a:t>一般过去时：</a:t>
            </a:r>
            <a:r>
              <a:rPr lang="en-US" altLang="zh-CN" sz="3200">
                <a:latin typeface="Comic Sans MS" panose="030f0702030302020204" pitchFamily="66" charset="0"/>
                <a:ea typeface="新宋体" panose="02010609030101010101" charset="-122"/>
              </a:rPr>
              <a:t>worked</a:t>
            </a:r>
            <a:endParaRPr lang="en-US" altLang="zh-CN" sz="3200">
              <a:latin typeface="Comic Sans MS" panose="030f0702030302020204" pitchFamily="66" charset="0"/>
              <a:ea typeface="新宋体" panose="02010609030101010101" charset="-122"/>
            </a:endParaRPr>
          </a:p>
          <a:p>
            <a:pPr marL="342900" indent="-342900">
              <a:spcBef>
                <a:spcPct val="50000"/>
              </a:spcBef>
              <a:buNone/>
            </a:pPr>
            <a:r>
              <a:rPr lang="en-US" altLang="zh-CN" sz="3200">
                <a:latin typeface="Comic Sans MS" panose="030f0702030302020204" pitchFamily="66" charset="0"/>
                <a:ea typeface="新宋体" panose="02010609030101010101" charset="-122"/>
              </a:rPr>
              <a:t>4. </a:t>
            </a:r>
            <a:r>
              <a:rPr lang="zh-CN" altLang="en-US" sz="3200">
                <a:latin typeface="Comic Sans MS" panose="030f0702030302020204" pitchFamily="66" charset="0"/>
                <a:ea typeface="新宋体" panose="02010609030101010101" charset="-122"/>
              </a:rPr>
              <a:t>一般将来时：</a:t>
            </a:r>
            <a:r>
              <a:rPr lang="en-US" altLang="zh-CN" sz="3200">
                <a:latin typeface="Comic Sans MS" panose="030f0702030302020204" pitchFamily="66" charset="0"/>
                <a:ea typeface="新宋体" panose="02010609030101010101" charset="-122"/>
              </a:rPr>
              <a:t>am/is/are going to work</a:t>
            </a:r>
            <a:endParaRPr lang="en-US" altLang="zh-CN" sz="3200">
              <a:latin typeface="Comic Sans MS" panose="030f0702030302020204" pitchFamily="66" charset="0"/>
              <a:ea typeface="新宋体" panose="0201060903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2" presetClass="entr" presetSubtype="8" dur="500" fill="hold" grpId="0" nodeType="clickEffect">
                                  <p:stCondLst>
                                    <p:cond delay="0"/>
                                  </p:stCondLst>
                                  <p:childTnLst>
                                    <p:set>
                                      <p:cBhvr additive="base">
                                        <p:cTn id="6" dur="1" fill="hold">
                                          <p:stCondLst>
                                            <p:cond delay="0"/>
                                          </p:stCondLst>
                                        </p:cTn>
                                        <p:tgtEl>
                                          <p:spTgt spid="2480"/>
                                        </p:tgtEl>
                                        <p:attrNameLst>
                                          <p:attrName>style.visibility</p:attrName>
                                        </p:attrNameLst>
                                      </p:cBhvr>
                                      <p:to>
                                        <p:strVal val="visible"/>
                                      </p:to>
                                    </p:set>
                                    <p:animEffect transition="in" filter="slide(fromLeft)">
                                      <p:cBhvr additive="base">
                                        <p:cTn id="7" dur="500" fill="hold"/>
                                        <p:tgtEl>
                                          <p:spTgt spid="248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2" presetClass="entr" presetSubtype="8" dur="500" fill="hold" grpId="1" nodeType="clickEffect">
                                  <p:stCondLst>
                                    <p:cond delay="0"/>
                                  </p:stCondLst>
                                  <p:childTnLst>
                                    <p:set>
                                      <p:cBhvr additive="base">
                                        <p:cTn id="11" dur="1" fill="hold">
                                          <p:stCondLst>
                                            <p:cond delay="0"/>
                                          </p:stCondLst>
                                        </p:cTn>
                                        <p:tgtEl>
                                          <p:spTgt spid="2481"/>
                                        </p:tgtEl>
                                        <p:attrNameLst>
                                          <p:attrName>style.visibility</p:attrName>
                                        </p:attrNameLst>
                                      </p:cBhvr>
                                      <p:to>
                                        <p:strVal val="visible"/>
                                      </p:to>
                                    </p:set>
                                    <p:animEffect transition="in" filter="slide(fromLeft)">
                                      <p:cBhvr additive="base">
                                        <p:cTn id="12" dur="500" fill="hold"/>
                                        <p:tgtEl>
                                          <p:spTgt spid="24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80" grpId="0"/>
      <p:bldP spid="2481" grpId="1"/>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24</a:t>
            </a:fld>
            <a:endParaRPr lang="zh-CN" altLang="en-US" sz="1400" u="none">
              <a:solidFill>
                <a:schemeClr val="tx1"/>
              </a:solidFill>
              <a:latin typeface="Comic Sans MS"/>
              <a:ea typeface="宋体" panose="02010600030101010101" pitchFamily="2" charset="-122"/>
            </a:endParaRPr>
          </a:p>
        </p:txBody>
      </p:sp>
      <p:sp>
        <p:nvSpPr>
          <p:cNvPr id="2484" name="矩形 30723"/>
          <p:cNvSpPr/>
          <p:nvPr/>
        </p:nvSpPr>
        <p:spPr>
          <a:xfrm>
            <a:off x="0" y="0"/>
            <a:ext cx="2339975" cy="765175"/>
          </a:xfrm>
          <a:prstGeom prst="rect">
            <a:avLst/>
          </a:prstGeom>
          <a:solidFill>
            <a:srgbClr val="FFEF66"/>
          </a:solidFill>
          <a:ln w="9525" cap="flat" cmpd="sng">
            <a:solidFill>
              <a:srgbClr val="000000"/>
            </a:solidFill>
            <a:prstDash val="solid"/>
            <a:miter/>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gn="ctr"/>
            <a:r>
              <a:rPr lang="zh-CN" altLang="en-US" sz="3200">
                <a:latin typeface="Comic Sans MS" panose="030f0702030302020204" pitchFamily="66" charset="0"/>
                <a:ea typeface="新宋体" panose="02010609030101010101" charset="-122"/>
              </a:rPr>
              <a:t>一般现在时</a:t>
            </a:r>
            <a:endParaRPr lang="zh-CN" altLang="en-US" sz="3200">
              <a:latin typeface="Comic Sans MS" panose="030f0702030302020204" pitchFamily="66" charset="0"/>
              <a:ea typeface="新宋体" panose="02010609030101010101" charset="-122"/>
            </a:endParaRPr>
          </a:p>
        </p:txBody>
      </p:sp>
      <p:sp>
        <p:nvSpPr>
          <p:cNvPr id="2485" name="文本框 30724"/>
          <p:cNvSpPr/>
          <p:nvPr/>
        </p:nvSpPr>
        <p:spPr>
          <a:xfrm>
            <a:off x="2339975" y="0"/>
            <a:ext cx="5481638" cy="2105025"/>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zh-CN" altLang="en-US" sz="2400" b="1">
                <a:solidFill>
                  <a:schemeClr val="hlink"/>
                </a:solidFill>
                <a:latin typeface="Comic Sans MS" panose="030f0702030302020204" pitchFamily="66" charset="0"/>
                <a:ea typeface="新宋体" panose="02010609030101010101" charset="-122"/>
              </a:rPr>
              <a:t>通常表示经常发生的或习惯性的动作或目前的状态。</a:t>
            </a:r>
            <a:endParaRPr lang="zh-CN" altLang="en-US" sz="2400" b="1">
              <a:solidFill>
                <a:schemeClr val="hlink"/>
              </a:solidFill>
              <a:latin typeface="Comic Sans MS" panose="030f0702030302020204" pitchFamily="66" charset="0"/>
              <a:ea typeface="新宋体" panose="02010609030101010101" charset="-122"/>
            </a:endParaRPr>
          </a:p>
          <a:p>
            <a:pPr>
              <a:spcBef>
                <a:spcPct val="50000"/>
              </a:spcBef>
            </a:pPr>
            <a:r>
              <a:rPr lang="zh-CN" altLang="en-US" sz="2400" b="1">
                <a:solidFill>
                  <a:schemeClr val="tx2"/>
                </a:solidFill>
                <a:latin typeface="Comic Sans MS" panose="030f0702030302020204" pitchFamily="66" charset="0"/>
                <a:ea typeface="新宋体" panose="02010609030101010101" charset="-122"/>
              </a:rPr>
              <a:t>常与时间副词连用：</a:t>
            </a:r>
            <a:r>
              <a:rPr lang="en-US" altLang="zh-CN" sz="2400" b="1">
                <a:solidFill>
                  <a:schemeClr val="tx2"/>
                </a:solidFill>
                <a:latin typeface="Comic Sans MS" panose="030f0702030302020204" pitchFamily="66" charset="0"/>
                <a:ea typeface="新宋体" panose="02010609030101010101" charset="-122"/>
              </a:rPr>
              <a:t>always, often, usually, every</a:t>
            </a:r>
            <a:r>
              <a:rPr lang="en-US" altLang="zh-CN" sz="2400" b="1">
                <a:solidFill>
                  <a:schemeClr val="tx2"/>
                </a:solidFill>
                <a:latin typeface="Arial" pitchFamily="34" charset="0"/>
                <a:ea typeface="新宋体" panose="02010609030101010101" charset="-122"/>
              </a:rPr>
              <a:t>…</a:t>
            </a:r>
            <a:r>
              <a:rPr lang="en-US" altLang="zh-CN" sz="2400" b="1">
                <a:solidFill>
                  <a:schemeClr val="tx2"/>
                </a:solidFill>
                <a:latin typeface="Comic Sans MS" panose="030f0702030302020204" pitchFamily="66" charset="0"/>
                <a:ea typeface="新宋体" panose="02010609030101010101" charset="-122"/>
              </a:rPr>
              <a:t>, on Sundays, twice a week</a:t>
            </a:r>
            <a:r>
              <a:rPr lang="zh-CN" altLang="en-US" sz="2400" b="1">
                <a:solidFill>
                  <a:schemeClr val="tx2"/>
                </a:solidFill>
                <a:latin typeface="Comic Sans MS" panose="030f0702030302020204" pitchFamily="66" charset="0"/>
                <a:ea typeface="新宋体" panose="02010609030101010101" charset="-122"/>
              </a:rPr>
              <a:t>等。</a:t>
            </a:r>
            <a:endParaRPr lang="zh-CN" altLang="en-US" sz="2400" b="1">
              <a:solidFill>
                <a:schemeClr val="tx2"/>
              </a:solidFill>
              <a:latin typeface="Comic Sans MS" panose="030f0702030302020204" pitchFamily="66" charset="0"/>
              <a:ea typeface="新宋体" panose="02010609030101010101" charset="-122"/>
            </a:endParaRPr>
          </a:p>
        </p:txBody>
      </p:sp>
      <p:sp>
        <p:nvSpPr>
          <p:cNvPr id="2486" name="矩形 30725"/>
          <p:cNvSpPr/>
          <p:nvPr/>
        </p:nvSpPr>
        <p:spPr>
          <a:xfrm>
            <a:off x="0" y="1557338"/>
            <a:ext cx="2339975" cy="576262"/>
          </a:xfrm>
          <a:prstGeom prst="rect">
            <a:avLst/>
          </a:prstGeom>
          <a:solidFill>
            <a:srgbClr val="FFEF66"/>
          </a:solidFill>
          <a:ln w="9525" cap="flat" cmpd="sng">
            <a:solidFill>
              <a:srgbClr val="000000"/>
            </a:solidFill>
            <a:prstDash val="solid"/>
            <a:miter/>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gn="ctr"/>
            <a:r>
              <a:rPr lang="zh-CN" altLang="en-US" sz="3200">
                <a:latin typeface="Comic Sans MS" panose="030f0702030302020204" pitchFamily="66" charset="0"/>
                <a:ea typeface="新宋体" panose="02010609030101010101" charset="-122"/>
              </a:rPr>
              <a:t>基本结构</a:t>
            </a:r>
            <a:endParaRPr lang="zh-CN" altLang="en-US" sz="3200">
              <a:latin typeface="Comic Sans MS" panose="030f0702030302020204" pitchFamily="66" charset="0"/>
              <a:ea typeface="新宋体" panose="02010609030101010101" charset="-122"/>
            </a:endParaRPr>
          </a:p>
        </p:txBody>
      </p:sp>
      <p:graphicFrame>
        <p:nvGraphicFramePr>
          <p:cNvPr id="2487" name="表格 2486"/>
          <p:cNvGraphicFramePr>
            <a:graphicFrameLocks noGrp="1"/>
          </p:cNvGraphicFramePr>
          <p:nvPr/>
        </p:nvGraphicFramePr>
        <p:xfrm>
          <a:off x="1619250" y="2276475"/>
          <a:ext cx="7056438" cy="4227513"/>
        </p:xfrm>
        <a:graphic>
          <a:graphicData uri="http://schemas.openxmlformats.org/drawingml/2006/table">
            <a:tbl>
              <a:tblPr/>
              <a:tblGrid>
                <a:gridCol w="2089150"/>
                <a:gridCol w="2663825"/>
                <a:gridCol w="2303463"/>
              </a:tblGrid>
              <a:tr h="7620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solidFill>
                  </a:tcPr>
                </a:tc>
              </a:tr>
              <a:tr h="8128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7620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7620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1128713">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noFill/>
                  </a:tcPr>
                </a:tc>
              </a:tr>
            </a:tbl>
          </a:graphicData>
        </a:graphic>
      </p:graphicFrame>
      <p:sp>
        <p:nvSpPr>
          <p:cNvPr id="2513" name="右大括号 30763"/>
          <p:cNvSpPr/>
          <p:nvPr/>
        </p:nvSpPr>
        <p:spPr>
          <a:xfrm>
            <a:off x="2339975" y="4797425"/>
            <a:ext cx="215900" cy="914400"/>
          </a:xfrm>
          <a:prstGeom prst="rightBrace">
            <a:avLst>
              <a:gd name="adj1" fmla="val 35254"/>
              <a:gd name="adj2" fmla="val 50000"/>
            </a:avLst>
          </a:prstGeom>
          <a:noFill/>
          <a:ln w="9525" cap="flat" cmpd="sng">
            <a:solidFill>
              <a:srgbClr val="000000"/>
            </a:solidFill>
            <a:prstDash val="solid"/>
            <a:headEnd type="none" w="med" len="med"/>
            <a:tailEnd type="none" w="med" len="med"/>
          </a:ln>
        </p:spPr>
        <p:txBody>
          <a:bodyPr anchor="t"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latin typeface="Comic Sans MS" panose="030f0702030302020204" pitchFamily="66" charset="0"/>
              <a:ea typeface="新宋体" panose="02010609030101010101" charset="-122"/>
            </a:endParaRPr>
          </a:p>
        </p:txBody>
      </p:sp>
      <p:sp>
        <p:nvSpPr>
          <p:cNvPr id="2514" name="右大括号 30764"/>
          <p:cNvSpPr/>
          <p:nvPr/>
        </p:nvSpPr>
        <p:spPr>
          <a:xfrm>
            <a:off x="4356100" y="4797425"/>
            <a:ext cx="215900" cy="914400"/>
          </a:xfrm>
          <a:prstGeom prst="rightBrace">
            <a:avLst>
              <a:gd name="adj1" fmla="val 35254"/>
              <a:gd name="adj2" fmla="val 50000"/>
            </a:avLst>
          </a:prstGeom>
          <a:noFill/>
          <a:ln w="9525" cap="flat" cmpd="sng">
            <a:solidFill>
              <a:srgbClr val="000000"/>
            </a:solidFill>
            <a:prstDash val="solid"/>
            <a:headEnd type="none" w="med" len="med"/>
            <a:tailEnd type="none" w="med" len="med"/>
          </a:ln>
        </p:spPr>
        <p:txBody>
          <a:bodyPr anchor="t"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latin typeface="Comic Sans MS" panose="030f0702030302020204" pitchFamily="66" charset="0"/>
              <a:ea typeface="新宋体" panose="02010609030101010101" charset="-122"/>
            </a:endParaRPr>
          </a:p>
        </p:txBody>
      </p:sp>
      <p:sp>
        <p:nvSpPr>
          <p:cNvPr id="2515" name="右大括号 30768"/>
          <p:cNvSpPr/>
          <p:nvPr/>
        </p:nvSpPr>
        <p:spPr>
          <a:xfrm>
            <a:off x="7812088" y="4797425"/>
            <a:ext cx="215900" cy="914400"/>
          </a:xfrm>
          <a:prstGeom prst="rightBrace">
            <a:avLst>
              <a:gd name="adj1" fmla="val 35254"/>
              <a:gd name="adj2" fmla="val 50000"/>
            </a:avLst>
          </a:prstGeom>
          <a:noFill/>
          <a:ln w="9525" cap="flat" cmpd="sng">
            <a:solidFill>
              <a:srgbClr val="000000"/>
            </a:solidFill>
            <a:prstDash val="solid"/>
            <a:headEnd type="none" w="med" len="med"/>
            <a:tailEnd type="none" w="med" len="med"/>
          </a:ln>
        </p:spPr>
        <p:txBody>
          <a:bodyPr anchor="t"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latin typeface="Comic Sans MS" panose="030f0702030302020204" pitchFamily="66" charset="0"/>
              <a:ea typeface="新宋体" panose="02010609030101010101" charset="-122"/>
            </a:endParaRPr>
          </a:p>
        </p:txBody>
      </p:sp>
      <p:sp>
        <p:nvSpPr>
          <p:cNvPr id="2516" name="左大括号 30769"/>
          <p:cNvSpPr/>
          <p:nvPr/>
        </p:nvSpPr>
        <p:spPr>
          <a:xfrm>
            <a:off x="7092950" y="4797425"/>
            <a:ext cx="152400" cy="914400"/>
          </a:xfrm>
          <a:prstGeom prst="leftBrace">
            <a:avLst>
              <a:gd name="adj1" fmla="val 50000"/>
              <a:gd name="adj2" fmla="val 50000"/>
            </a:avLst>
          </a:prstGeom>
          <a:noFill/>
          <a:ln w="9525" cap="flat" cmpd="sng">
            <a:solidFill>
              <a:srgbClr val="000000"/>
            </a:solidFill>
            <a:prstDash val="solid"/>
            <a:headEnd type="none" w="med" len="med"/>
            <a:tailEnd type="none" w="med" len="med"/>
          </a:ln>
        </p:spPr>
        <p:txBody>
          <a:bodyPr anchor="t"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latin typeface="Comic Sans MS" panose="030f0702030302020204" pitchFamily="66" charset="0"/>
              <a:ea typeface="新宋体" panose="0201060903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2" presetClass="entr" presetSubtype="8" dur="500" fill="hold" grpId="0" nodeType="clickEffect">
                                  <p:stCondLst>
                                    <p:cond delay="0"/>
                                  </p:stCondLst>
                                  <p:childTnLst>
                                    <p:set>
                                      <p:cBhvr additive="base">
                                        <p:cTn id="6" dur="1" fill="hold">
                                          <p:stCondLst>
                                            <p:cond delay="0"/>
                                          </p:stCondLst>
                                        </p:cTn>
                                        <p:tgtEl>
                                          <p:spTgt spid="2485"/>
                                        </p:tgtEl>
                                        <p:attrNameLst>
                                          <p:attrName>style.visibility</p:attrName>
                                        </p:attrNameLst>
                                      </p:cBhvr>
                                      <p:to>
                                        <p:strVal val="visible"/>
                                      </p:to>
                                    </p:set>
                                    <p:animEffect transition="in" filter="slide(fromLeft)">
                                      <p:cBhvr additive="base">
                                        <p:cTn id="7" dur="500" fill="hold"/>
                                        <p:tgtEl>
                                          <p:spTgt spid="248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2" presetClass="entr" presetSubtype="8" dur="500" fill="hold" grpId="1" nodeType="clickEffect">
                                  <p:stCondLst>
                                    <p:cond delay="0"/>
                                  </p:stCondLst>
                                  <p:childTnLst>
                                    <p:set>
                                      <p:cBhvr additive="base">
                                        <p:cTn id="11" dur="1" fill="hold">
                                          <p:stCondLst>
                                            <p:cond delay="0"/>
                                          </p:stCondLst>
                                        </p:cTn>
                                        <p:tgtEl>
                                          <p:spTgt spid="2486"/>
                                        </p:tgtEl>
                                        <p:attrNameLst>
                                          <p:attrName>style.visibility</p:attrName>
                                        </p:attrNameLst>
                                      </p:cBhvr>
                                      <p:to>
                                        <p:strVal val="visible"/>
                                      </p:to>
                                    </p:set>
                                    <p:animEffect transition="in" filter="slide(fromLeft)">
                                      <p:cBhvr additive="base">
                                        <p:cTn id="12" dur="500" fill="hold"/>
                                        <p:tgtEl>
                                          <p:spTgt spid="2486"/>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1" presetClass="entr" presetSubtype="0" dur="1000" fill="hold" nodeType="clickEffect">
                                  <p:stCondLst>
                                    <p:cond delay="0"/>
                                  </p:stCondLst>
                                  <p:childTnLst>
                                    <p:set>
                                      <p:cBhvr additive="base">
                                        <p:cTn id="16" dur="1" fill="hold">
                                          <p:stCondLst>
                                            <p:cond delay="0"/>
                                          </p:stCondLst>
                                        </p:cTn>
                                        <p:tgtEl>
                                          <p:spTgt spid="2487"/>
                                        </p:tgtEl>
                                        <p:attrNameLst>
                                          <p:attrName>style.visibility</p:attrName>
                                        </p:attrNameLst>
                                      </p:cBhvr>
                                      <p:to>
                                        <p:strVal val="visible"/>
                                      </p:to>
                                    </p:set>
                                    <p:anim calcmode="lin" valueType="num">
                                      <p:cBhvr additive="base">
                                        <p:cTn id="17" dur="1000" fill="hold"/>
                                        <p:tgtEl>
                                          <p:spTgt spid="2487"/>
                                        </p:tgtEl>
                                        <p:attrNameLst>
                                          <p:attrName>ppt_w</p:attrName>
                                        </p:attrNameLst>
                                      </p:cBhvr>
                                      <p:tavLst>
                                        <p:tav tm="0">
                                          <p:val>
                                            <p:fltVal val="0"/>
                                          </p:val>
                                        </p:tav>
                                        <p:tav tm="100000">
                                          <p:val>
                                            <p:strVal val="#ppt_w"/>
                                          </p:val>
                                        </p:tav>
                                      </p:tavLst>
                                    </p:anim>
                                    <p:anim calcmode="lin" valueType="num">
                                      <p:cBhvr additive="base">
                                        <p:cTn id="18" dur="1000" fill="hold"/>
                                        <p:tgtEl>
                                          <p:spTgt spid="2487"/>
                                        </p:tgtEl>
                                        <p:attrNameLst>
                                          <p:attrName>ppt_h</p:attrName>
                                        </p:attrNameLst>
                                      </p:cBhvr>
                                      <p:tavLst>
                                        <p:tav tm="0">
                                          <p:val>
                                            <p:fltVal val="0"/>
                                          </p:val>
                                        </p:tav>
                                        <p:tav tm="100000">
                                          <p:val>
                                            <p:strVal val="#ppt_h"/>
                                          </p:val>
                                        </p:tav>
                                      </p:tavLst>
                                    </p:anim>
                                    <p:anim calcmode="lin" valueType="num">
                                      <p:cBhvr additive="base">
                                        <p:cTn id="19" dur="1000" fill="hold"/>
                                        <p:tgtEl>
                                          <p:spTgt spid="2487"/>
                                        </p:tgtEl>
                                        <p:attrNameLst>
                                          <p:attrName>style.rotation</p:attrName>
                                        </p:attrNameLst>
                                      </p:cBhvr>
                                      <p:tavLst>
                                        <p:tav tm="0">
                                          <p:val>
                                            <p:fltVal val="90"/>
                                          </p:val>
                                        </p:tav>
                                        <p:tav tm="100000">
                                          <p:val>
                                            <p:fltVal val="0"/>
                                          </p:val>
                                        </p:tav>
                                      </p:tavLst>
                                    </p:anim>
                                    <p:animEffect transition="in" filter="fade">
                                      <p:cBhvr additive="base">
                                        <p:cTn id="20" dur="1000" fill="hold"/>
                                        <p:tgtEl>
                                          <p:spTgt spid="2487"/>
                                        </p:tgtEl>
                                      </p:cBhvr>
                                    </p:animEffect>
                                  </p:childTnLst>
                                </p:cTn>
                              </p:par>
                              <p:par>
                                <p:cTn id="21" presetID="31" presetClass="entr" presetSubtype="0" dur="1000" fill="hold" nodeType="withEffect">
                                  <p:stCondLst>
                                    <p:cond delay="0"/>
                                  </p:stCondLst>
                                  <p:childTnLst>
                                    <p:set>
                                      <p:cBhvr additive="base">
                                        <p:cTn id="22" dur="1" fill="hold">
                                          <p:stCondLst>
                                            <p:cond delay="0"/>
                                          </p:stCondLst>
                                        </p:cTn>
                                        <p:tgtEl>
                                          <p:spTgt spid="2513"/>
                                        </p:tgtEl>
                                        <p:attrNameLst>
                                          <p:attrName>style.visibility</p:attrName>
                                        </p:attrNameLst>
                                      </p:cBhvr>
                                      <p:to>
                                        <p:strVal val="visible"/>
                                      </p:to>
                                    </p:set>
                                    <p:anim calcmode="lin" valueType="num">
                                      <p:cBhvr additive="base">
                                        <p:cTn id="23" dur="1000" fill="hold"/>
                                        <p:tgtEl>
                                          <p:spTgt spid="2513"/>
                                        </p:tgtEl>
                                        <p:attrNameLst>
                                          <p:attrName>ppt_w</p:attrName>
                                        </p:attrNameLst>
                                      </p:cBhvr>
                                      <p:tavLst>
                                        <p:tav tm="0">
                                          <p:val>
                                            <p:fltVal val="0"/>
                                          </p:val>
                                        </p:tav>
                                        <p:tav tm="100000">
                                          <p:val>
                                            <p:strVal val="#ppt_w"/>
                                          </p:val>
                                        </p:tav>
                                      </p:tavLst>
                                    </p:anim>
                                    <p:anim calcmode="lin" valueType="num">
                                      <p:cBhvr additive="base">
                                        <p:cTn id="24" dur="1000" fill="hold"/>
                                        <p:tgtEl>
                                          <p:spTgt spid="2513"/>
                                        </p:tgtEl>
                                        <p:attrNameLst>
                                          <p:attrName>ppt_h</p:attrName>
                                        </p:attrNameLst>
                                      </p:cBhvr>
                                      <p:tavLst>
                                        <p:tav tm="0">
                                          <p:val>
                                            <p:fltVal val="0"/>
                                          </p:val>
                                        </p:tav>
                                        <p:tav tm="100000">
                                          <p:val>
                                            <p:strVal val="#ppt_h"/>
                                          </p:val>
                                        </p:tav>
                                      </p:tavLst>
                                    </p:anim>
                                    <p:anim calcmode="lin" valueType="num">
                                      <p:cBhvr additive="base">
                                        <p:cTn id="25" dur="1000" fill="hold"/>
                                        <p:tgtEl>
                                          <p:spTgt spid="2513"/>
                                        </p:tgtEl>
                                        <p:attrNameLst>
                                          <p:attrName>style.rotation</p:attrName>
                                        </p:attrNameLst>
                                      </p:cBhvr>
                                      <p:tavLst>
                                        <p:tav tm="0">
                                          <p:val>
                                            <p:fltVal val="90"/>
                                          </p:val>
                                        </p:tav>
                                        <p:tav tm="100000">
                                          <p:val>
                                            <p:fltVal val="0"/>
                                          </p:val>
                                        </p:tav>
                                      </p:tavLst>
                                    </p:anim>
                                    <p:animEffect transition="in" filter="fade">
                                      <p:cBhvr additive="base">
                                        <p:cTn id="26" dur="1000" fill="hold"/>
                                        <p:tgtEl>
                                          <p:spTgt spid="2513"/>
                                        </p:tgtEl>
                                      </p:cBhvr>
                                    </p:animEffect>
                                  </p:childTnLst>
                                </p:cTn>
                              </p:par>
                              <p:par>
                                <p:cTn id="27" presetID="31" presetClass="entr" presetSubtype="0" dur="1000" fill="hold" nodeType="withEffect">
                                  <p:stCondLst>
                                    <p:cond delay="0"/>
                                  </p:stCondLst>
                                  <p:childTnLst>
                                    <p:set>
                                      <p:cBhvr additive="base">
                                        <p:cTn id="28" dur="1" fill="hold">
                                          <p:stCondLst>
                                            <p:cond delay="0"/>
                                          </p:stCondLst>
                                        </p:cTn>
                                        <p:tgtEl>
                                          <p:spTgt spid="2514"/>
                                        </p:tgtEl>
                                        <p:attrNameLst>
                                          <p:attrName>style.visibility</p:attrName>
                                        </p:attrNameLst>
                                      </p:cBhvr>
                                      <p:to>
                                        <p:strVal val="visible"/>
                                      </p:to>
                                    </p:set>
                                    <p:anim calcmode="lin" valueType="num">
                                      <p:cBhvr additive="base">
                                        <p:cTn id="29" dur="1000" fill="hold"/>
                                        <p:tgtEl>
                                          <p:spTgt spid="2514"/>
                                        </p:tgtEl>
                                        <p:attrNameLst>
                                          <p:attrName>ppt_w</p:attrName>
                                        </p:attrNameLst>
                                      </p:cBhvr>
                                      <p:tavLst>
                                        <p:tav tm="0">
                                          <p:val>
                                            <p:fltVal val="0"/>
                                          </p:val>
                                        </p:tav>
                                        <p:tav tm="100000">
                                          <p:val>
                                            <p:strVal val="#ppt_w"/>
                                          </p:val>
                                        </p:tav>
                                      </p:tavLst>
                                    </p:anim>
                                    <p:anim calcmode="lin" valueType="num">
                                      <p:cBhvr additive="base">
                                        <p:cTn id="30" dur="1000" fill="hold"/>
                                        <p:tgtEl>
                                          <p:spTgt spid="2514"/>
                                        </p:tgtEl>
                                        <p:attrNameLst>
                                          <p:attrName>ppt_h</p:attrName>
                                        </p:attrNameLst>
                                      </p:cBhvr>
                                      <p:tavLst>
                                        <p:tav tm="0">
                                          <p:val>
                                            <p:fltVal val="0"/>
                                          </p:val>
                                        </p:tav>
                                        <p:tav tm="100000">
                                          <p:val>
                                            <p:strVal val="#ppt_h"/>
                                          </p:val>
                                        </p:tav>
                                      </p:tavLst>
                                    </p:anim>
                                    <p:anim calcmode="lin" valueType="num">
                                      <p:cBhvr additive="base">
                                        <p:cTn id="31" dur="1000" fill="hold"/>
                                        <p:tgtEl>
                                          <p:spTgt spid="2514"/>
                                        </p:tgtEl>
                                        <p:attrNameLst>
                                          <p:attrName>style.rotation</p:attrName>
                                        </p:attrNameLst>
                                      </p:cBhvr>
                                      <p:tavLst>
                                        <p:tav tm="0">
                                          <p:val>
                                            <p:fltVal val="90"/>
                                          </p:val>
                                        </p:tav>
                                        <p:tav tm="100000">
                                          <p:val>
                                            <p:fltVal val="0"/>
                                          </p:val>
                                        </p:tav>
                                      </p:tavLst>
                                    </p:anim>
                                    <p:animEffect transition="in" filter="fade">
                                      <p:cBhvr additive="base">
                                        <p:cTn id="32" dur="1000" fill="hold"/>
                                        <p:tgtEl>
                                          <p:spTgt spid="2514"/>
                                        </p:tgtEl>
                                      </p:cBhvr>
                                    </p:animEffect>
                                  </p:childTnLst>
                                </p:cTn>
                              </p:par>
                              <p:par>
                                <p:cTn id="33" presetID="31" presetClass="entr" presetSubtype="0" dur="1000" fill="hold" nodeType="withEffect">
                                  <p:stCondLst>
                                    <p:cond delay="0"/>
                                  </p:stCondLst>
                                  <p:childTnLst>
                                    <p:set>
                                      <p:cBhvr additive="base">
                                        <p:cTn id="34" dur="1" fill="hold">
                                          <p:stCondLst>
                                            <p:cond delay="0"/>
                                          </p:stCondLst>
                                        </p:cTn>
                                        <p:tgtEl>
                                          <p:spTgt spid="2516"/>
                                        </p:tgtEl>
                                        <p:attrNameLst>
                                          <p:attrName>style.visibility</p:attrName>
                                        </p:attrNameLst>
                                      </p:cBhvr>
                                      <p:to>
                                        <p:strVal val="visible"/>
                                      </p:to>
                                    </p:set>
                                    <p:anim calcmode="lin" valueType="num">
                                      <p:cBhvr additive="base">
                                        <p:cTn id="35" dur="1000" fill="hold"/>
                                        <p:tgtEl>
                                          <p:spTgt spid="2516"/>
                                        </p:tgtEl>
                                        <p:attrNameLst>
                                          <p:attrName>ppt_w</p:attrName>
                                        </p:attrNameLst>
                                      </p:cBhvr>
                                      <p:tavLst>
                                        <p:tav tm="0">
                                          <p:val>
                                            <p:fltVal val="0"/>
                                          </p:val>
                                        </p:tav>
                                        <p:tav tm="100000">
                                          <p:val>
                                            <p:strVal val="#ppt_w"/>
                                          </p:val>
                                        </p:tav>
                                      </p:tavLst>
                                    </p:anim>
                                    <p:anim calcmode="lin" valueType="num">
                                      <p:cBhvr additive="base">
                                        <p:cTn id="36" dur="1000" fill="hold"/>
                                        <p:tgtEl>
                                          <p:spTgt spid="2516"/>
                                        </p:tgtEl>
                                        <p:attrNameLst>
                                          <p:attrName>ppt_h</p:attrName>
                                        </p:attrNameLst>
                                      </p:cBhvr>
                                      <p:tavLst>
                                        <p:tav tm="0">
                                          <p:val>
                                            <p:fltVal val="0"/>
                                          </p:val>
                                        </p:tav>
                                        <p:tav tm="100000">
                                          <p:val>
                                            <p:strVal val="#ppt_h"/>
                                          </p:val>
                                        </p:tav>
                                      </p:tavLst>
                                    </p:anim>
                                    <p:anim calcmode="lin" valueType="num">
                                      <p:cBhvr additive="base">
                                        <p:cTn id="37" dur="1000" fill="hold"/>
                                        <p:tgtEl>
                                          <p:spTgt spid="2516"/>
                                        </p:tgtEl>
                                        <p:attrNameLst>
                                          <p:attrName>style.rotation</p:attrName>
                                        </p:attrNameLst>
                                      </p:cBhvr>
                                      <p:tavLst>
                                        <p:tav tm="0">
                                          <p:val>
                                            <p:fltVal val="90"/>
                                          </p:val>
                                        </p:tav>
                                        <p:tav tm="100000">
                                          <p:val>
                                            <p:fltVal val="0"/>
                                          </p:val>
                                        </p:tav>
                                      </p:tavLst>
                                    </p:anim>
                                    <p:animEffect transition="in" filter="fade">
                                      <p:cBhvr additive="base">
                                        <p:cTn id="38" dur="1000" fill="hold"/>
                                        <p:tgtEl>
                                          <p:spTgt spid="2516"/>
                                        </p:tgtEl>
                                      </p:cBhvr>
                                    </p:animEffect>
                                  </p:childTnLst>
                                </p:cTn>
                              </p:par>
                              <p:par>
                                <p:cTn id="39" presetID="31" presetClass="entr" presetSubtype="0" dur="1000" fill="hold" nodeType="withEffect">
                                  <p:stCondLst>
                                    <p:cond delay="0"/>
                                  </p:stCondLst>
                                  <p:childTnLst>
                                    <p:set>
                                      <p:cBhvr additive="base">
                                        <p:cTn id="40" dur="1" fill="hold">
                                          <p:stCondLst>
                                            <p:cond delay="0"/>
                                          </p:stCondLst>
                                        </p:cTn>
                                        <p:tgtEl>
                                          <p:spTgt spid="2515"/>
                                        </p:tgtEl>
                                        <p:attrNameLst>
                                          <p:attrName>style.visibility</p:attrName>
                                        </p:attrNameLst>
                                      </p:cBhvr>
                                      <p:to>
                                        <p:strVal val="visible"/>
                                      </p:to>
                                    </p:set>
                                    <p:anim calcmode="lin" valueType="num">
                                      <p:cBhvr additive="base">
                                        <p:cTn id="41" dur="1000" fill="hold"/>
                                        <p:tgtEl>
                                          <p:spTgt spid="2515"/>
                                        </p:tgtEl>
                                        <p:attrNameLst>
                                          <p:attrName>ppt_w</p:attrName>
                                        </p:attrNameLst>
                                      </p:cBhvr>
                                      <p:tavLst>
                                        <p:tav tm="0">
                                          <p:val>
                                            <p:fltVal val="0"/>
                                          </p:val>
                                        </p:tav>
                                        <p:tav tm="100000">
                                          <p:val>
                                            <p:strVal val="#ppt_w"/>
                                          </p:val>
                                        </p:tav>
                                      </p:tavLst>
                                    </p:anim>
                                    <p:anim calcmode="lin" valueType="num">
                                      <p:cBhvr additive="base">
                                        <p:cTn id="42" dur="1000" fill="hold"/>
                                        <p:tgtEl>
                                          <p:spTgt spid="2515"/>
                                        </p:tgtEl>
                                        <p:attrNameLst>
                                          <p:attrName>ppt_h</p:attrName>
                                        </p:attrNameLst>
                                      </p:cBhvr>
                                      <p:tavLst>
                                        <p:tav tm="0">
                                          <p:val>
                                            <p:fltVal val="0"/>
                                          </p:val>
                                        </p:tav>
                                        <p:tav tm="100000">
                                          <p:val>
                                            <p:strVal val="#ppt_h"/>
                                          </p:val>
                                        </p:tav>
                                      </p:tavLst>
                                    </p:anim>
                                    <p:anim calcmode="lin" valueType="num">
                                      <p:cBhvr additive="base">
                                        <p:cTn id="43" dur="1000" fill="hold"/>
                                        <p:tgtEl>
                                          <p:spTgt spid="2515"/>
                                        </p:tgtEl>
                                        <p:attrNameLst>
                                          <p:attrName>style.rotation</p:attrName>
                                        </p:attrNameLst>
                                      </p:cBhvr>
                                      <p:tavLst>
                                        <p:tav tm="0">
                                          <p:val>
                                            <p:fltVal val="90"/>
                                          </p:val>
                                        </p:tav>
                                        <p:tav tm="100000">
                                          <p:val>
                                            <p:fltVal val="0"/>
                                          </p:val>
                                        </p:tav>
                                      </p:tavLst>
                                    </p:anim>
                                    <p:animEffect transition="in" filter="fade">
                                      <p:cBhvr additive="base">
                                        <p:cTn id="44" dur="1000" fill="hold"/>
                                        <p:tgtEl>
                                          <p:spTgt spid="25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85" grpId="0"/>
      <p:bldP spid="2486" grpId="1"/>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25</a:t>
            </a:fld>
            <a:endParaRPr lang="zh-CN" altLang="en-US" sz="1400" u="none">
              <a:solidFill>
                <a:schemeClr val="tx1"/>
              </a:solidFill>
              <a:latin typeface="Comic Sans MS"/>
              <a:ea typeface="宋体" panose="02010600030101010101" pitchFamily="2" charset="-122"/>
            </a:endParaRPr>
          </a:p>
        </p:txBody>
      </p:sp>
      <p:sp>
        <p:nvSpPr>
          <p:cNvPr id="2519" name="矩形 28675"/>
          <p:cNvSpPr/>
          <p:nvPr/>
        </p:nvSpPr>
        <p:spPr>
          <a:xfrm>
            <a:off x="0" y="0"/>
            <a:ext cx="3132138" cy="765175"/>
          </a:xfrm>
          <a:prstGeom prst="rect">
            <a:avLst/>
          </a:prstGeom>
          <a:solidFill>
            <a:srgbClr val="FFEF66"/>
          </a:solidFill>
          <a:ln w="9525" cap="flat" cmpd="sng">
            <a:solidFill>
              <a:srgbClr val="000000"/>
            </a:solidFill>
            <a:prstDash val="solid"/>
            <a:miter/>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gn="ctr"/>
            <a:r>
              <a:rPr lang="zh-CN" altLang="en-US">
                <a:latin typeface="Comic Sans MS" panose="030f0702030302020204" pitchFamily="66" charset="0"/>
                <a:ea typeface="新宋体" panose="02010609030101010101" charset="-122"/>
              </a:rPr>
              <a:t>现在进行时</a:t>
            </a:r>
            <a:endParaRPr lang="zh-CN" altLang="en-US">
              <a:latin typeface="Comic Sans MS" panose="030f0702030302020204" pitchFamily="66" charset="0"/>
              <a:ea typeface="新宋体" panose="02010609030101010101" charset="-122"/>
            </a:endParaRPr>
          </a:p>
        </p:txBody>
      </p:sp>
      <p:sp>
        <p:nvSpPr>
          <p:cNvPr id="2520" name="文本框 28676"/>
          <p:cNvSpPr/>
          <p:nvPr/>
        </p:nvSpPr>
        <p:spPr>
          <a:xfrm>
            <a:off x="3276600" y="0"/>
            <a:ext cx="4329113" cy="1770063"/>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zh-CN" altLang="en-US" sz="2000" b="1">
                <a:solidFill>
                  <a:schemeClr val="hlink"/>
                </a:solidFill>
                <a:latin typeface="Comic Sans MS" panose="030f0702030302020204" pitchFamily="66" charset="0"/>
                <a:ea typeface="新宋体" panose="02010609030101010101" charset="-122"/>
              </a:rPr>
              <a:t>通常表示说话时或现阶段正在发生或进行着的动作。它所表示的动作具有持续性、暂时性和未完成性。</a:t>
            </a:r>
            <a:endParaRPr lang="zh-CN" altLang="en-US" sz="2000" b="1">
              <a:solidFill>
                <a:schemeClr val="hlink"/>
              </a:solidFill>
              <a:latin typeface="Comic Sans MS" panose="030f0702030302020204" pitchFamily="66" charset="0"/>
              <a:ea typeface="新宋体" panose="02010609030101010101" charset="-122"/>
            </a:endParaRPr>
          </a:p>
          <a:p>
            <a:pPr>
              <a:spcBef>
                <a:spcPct val="50000"/>
              </a:spcBef>
            </a:pPr>
            <a:r>
              <a:rPr lang="zh-CN" altLang="en-US" sz="2000" b="1">
                <a:solidFill>
                  <a:schemeClr val="tx2"/>
                </a:solidFill>
                <a:latin typeface="Comic Sans MS" panose="030f0702030302020204" pitchFamily="66" charset="0"/>
                <a:ea typeface="新宋体" panose="02010609030101010101" charset="-122"/>
              </a:rPr>
              <a:t>常见的与现在进行时有关的词有：</a:t>
            </a:r>
            <a:r>
              <a:rPr lang="en-US" altLang="zh-CN" sz="2000" b="1">
                <a:solidFill>
                  <a:schemeClr val="tx2"/>
                </a:solidFill>
                <a:latin typeface="Comic Sans MS" panose="030f0702030302020204" pitchFamily="66" charset="0"/>
                <a:ea typeface="新宋体" panose="02010609030101010101" charset="-122"/>
              </a:rPr>
              <a:t>now, these days, look, listen</a:t>
            </a:r>
            <a:r>
              <a:rPr lang="zh-CN" altLang="en-US" sz="2000" b="1">
                <a:solidFill>
                  <a:schemeClr val="tx2"/>
                </a:solidFill>
                <a:latin typeface="Comic Sans MS" panose="030f0702030302020204" pitchFamily="66" charset="0"/>
                <a:ea typeface="新宋体" panose="02010609030101010101" charset="-122"/>
              </a:rPr>
              <a:t>等。</a:t>
            </a:r>
            <a:endParaRPr lang="zh-CN" altLang="en-US" sz="2000" b="1">
              <a:solidFill>
                <a:schemeClr val="tx2"/>
              </a:solidFill>
              <a:latin typeface="Comic Sans MS" panose="030f0702030302020204" pitchFamily="66" charset="0"/>
              <a:ea typeface="新宋体" panose="02010609030101010101" charset="-122"/>
            </a:endParaRPr>
          </a:p>
        </p:txBody>
      </p:sp>
      <p:sp>
        <p:nvSpPr>
          <p:cNvPr id="2521" name="矩形 28677"/>
          <p:cNvSpPr/>
          <p:nvPr/>
        </p:nvSpPr>
        <p:spPr>
          <a:xfrm>
            <a:off x="0" y="1341438"/>
            <a:ext cx="2555875" cy="647700"/>
          </a:xfrm>
          <a:prstGeom prst="rect">
            <a:avLst/>
          </a:prstGeom>
          <a:solidFill>
            <a:srgbClr val="FFEF66"/>
          </a:solidFill>
          <a:ln w="9525" cap="flat" cmpd="sng">
            <a:solidFill>
              <a:srgbClr val="000000"/>
            </a:solidFill>
            <a:prstDash val="solid"/>
            <a:miter/>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gn="ctr"/>
            <a:r>
              <a:rPr lang="zh-CN" altLang="en-US" b="1">
                <a:latin typeface="Comic Sans MS" panose="030f0702030302020204" pitchFamily="66" charset="0"/>
                <a:ea typeface="新宋体" panose="02010609030101010101" charset="-122"/>
              </a:rPr>
              <a:t>基本结构</a:t>
            </a:r>
            <a:endParaRPr lang="zh-CN" altLang="en-US" b="1">
              <a:latin typeface="Comic Sans MS" panose="030f0702030302020204" pitchFamily="66" charset="0"/>
              <a:ea typeface="新宋体" panose="02010609030101010101" charset="-122"/>
            </a:endParaRPr>
          </a:p>
        </p:txBody>
      </p:sp>
      <p:graphicFrame>
        <p:nvGraphicFramePr>
          <p:cNvPr id="2522" name="表格 2521"/>
          <p:cNvGraphicFramePr>
            <a:graphicFrameLocks noGrp="1"/>
          </p:cNvGraphicFramePr>
          <p:nvPr/>
        </p:nvGraphicFramePr>
        <p:xfrm>
          <a:off x="1331913" y="2205038"/>
          <a:ext cx="7343775" cy="4530725"/>
        </p:xfrm>
        <a:graphic>
          <a:graphicData uri="http://schemas.openxmlformats.org/drawingml/2006/table">
            <a:tbl>
              <a:tblPr/>
              <a:tblGrid>
                <a:gridCol w="2376488"/>
                <a:gridCol w="2663825"/>
                <a:gridCol w="2303462"/>
              </a:tblGrid>
              <a:tr h="7620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solidFill>
                  </a:tcPr>
                </a:tc>
              </a:tr>
              <a:tr h="8128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7620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7620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1431925">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noFill/>
                  </a:tcPr>
                </a:tc>
              </a:tr>
            </a:tbl>
          </a:graphicData>
        </a:graphic>
      </p:graphicFrame>
      <p:sp>
        <p:nvSpPr>
          <p:cNvPr id="2548" name="右大括号 28709"/>
          <p:cNvSpPr/>
          <p:nvPr/>
        </p:nvSpPr>
        <p:spPr>
          <a:xfrm>
            <a:off x="1979613" y="4724400"/>
            <a:ext cx="215900" cy="914400"/>
          </a:xfrm>
          <a:prstGeom prst="rightBrace">
            <a:avLst>
              <a:gd name="adj1" fmla="val 35254"/>
              <a:gd name="adj2" fmla="val 50000"/>
            </a:avLst>
          </a:prstGeom>
          <a:noFill/>
          <a:ln w="9525" cap="flat" cmpd="sng">
            <a:solidFill>
              <a:srgbClr val="000000"/>
            </a:solidFill>
            <a:prstDash val="solid"/>
            <a:headEnd type="none" w="med" len="med"/>
            <a:tailEnd type="none" w="med" len="med"/>
          </a:ln>
        </p:spPr>
        <p:txBody>
          <a:bodyPr anchor="t"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latin typeface="Comic Sans MS" panose="030f0702030302020204" pitchFamily="66" charset="0"/>
              <a:ea typeface="新宋体" panose="02010609030101010101" charset="-122"/>
            </a:endParaRPr>
          </a:p>
        </p:txBody>
      </p:sp>
      <p:sp>
        <p:nvSpPr>
          <p:cNvPr id="2549" name="右大括号 28712"/>
          <p:cNvSpPr/>
          <p:nvPr/>
        </p:nvSpPr>
        <p:spPr>
          <a:xfrm>
            <a:off x="4284663" y="4724400"/>
            <a:ext cx="215900" cy="914400"/>
          </a:xfrm>
          <a:prstGeom prst="rightBrace">
            <a:avLst>
              <a:gd name="adj1" fmla="val 35254"/>
              <a:gd name="adj2" fmla="val 50000"/>
            </a:avLst>
          </a:prstGeom>
          <a:noFill/>
          <a:ln w="9525" cap="flat" cmpd="sng">
            <a:solidFill>
              <a:srgbClr val="000000"/>
            </a:solidFill>
            <a:prstDash val="solid"/>
            <a:headEnd type="none" w="med" len="med"/>
            <a:tailEnd type="none" w="med" len="med"/>
          </a:ln>
        </p:spPr>
        <p:txBody>
          <a:bodyPr anchor="t"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latin typeface="Comic Sans MS" panose="030f0702030302020204" pitchFamily="66" charset="0"/>
              <a:ea typeface="新宋体" panose="02010609030101010101" charset="-122"/>
            </a:endParaRPr>
          </a:p>
        </p:txBody>
      </p:sp>
      <p:sp>
        <p:nvSpPr>
          <p:cNvPr id="2550" name="右大括号 28713"/>
          <p:cNvSpPr/>
          <p:nvPr/>
        </p:nvSpPr>
        <p:spPr>
          <a:xfrm>
            <a:off x="7451725" y="4724400"/>
            <a:ext cx="144463" cy="914400"/>
          </a:xfrm>
          <a:prstGeom prst="rightBrace">
            <a:avLst>
              <a:gd name="adj1" fmla="val 52688"/>
              <a:gd name="adj2" fmla="val 50000"/>
            </a:avLst>
          </a:prstGeom>
          <a:noFill/>
          <a:ln w="9525" cap="flat" cmpd="sng">
            <a:solidFill>
              <a:srgbClr val="000000"/>
            </a:solidFill>
            <a:prstDash val="solid"/>
            <a:headEnd type="none" w="med" len="med"/>
            <a:tailEnd type="none" w="med" len="med"/>
          </a:ln>
        </p:spPr>
        <p:txBody>
          <a:bodyPr anchor="t"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latin typeface="Comic Sans MS" panose="030f0702030302020204" pitchFamily="66" charset="0"/>
              <a:ea typeface="新宋体" panose="02010609030101010101" charset="-122"/>
            </a:endParaRPr>
          </a:p>
        </p:txBody>
      </p:sp>
      <p:sp>
        <p:nvSpPr>
          <p:cNvPr id="2551" name="左大括号 28714"/>
          <p:cNvSpPr/>
          <p:nvPr/>
        </p:nvSpPr>
        <p:spPr>
          <a:xfrm>
            <a:off x="6732588" y="4724400"/>
            <a:ext cx="152400" cy="914400"/>
          </a:xfrm>
          <a:prstGeom prst="leftBrace">
            <a:avLst>
              <a:gd name="adj1" fmla="val 50000"/>
              <a:gd name="adj2" fmla="val 50000"/>
            </a:avLst>
          </a:prstGeom>
          <a:noFill/>
          <a:ln w="9525" cap="flat" cmpd="sng">
            <a:solidFill>
              <a:srgbClr val="000000"/>
            </a:solidFill>
            <a:prstDash val="solid"/>
            <a:headEnd type="none" w="med" len="med"/>
            <a:tailEnd type="none" w="med" len="med"/>
          </a:ln>
        </p:spPr>
        <p:txBody>
          <a:bodyPr anchor="t"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latin typeface="Comic Sans MS" panose="030f0702030302020204" pitchFamily="66" charset="0"/>
              <a:ea typeface="新宋体" panose="0201060903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2" presetClass="entr" presetSubtype="8" dur="500" fill="hold" grpId="0" nodeType="clickEffect">
                                  <p:stCondLst>
                                    <p:cond delay="0"/>
                                  </p:stCondLst>
                                  <p:childTnLst>
                                    <p:set>
                                      <p:cBhvr additive="base">
                                        <p:cTn id="6" dur="1" fill="hold">
                                          <p:stCondLst>
                                            <p:cond delay="0"/>
                                          </p:stCondLst>
                                        </p:cTn>
                                        <p:tgtEl>
                                          <p:spTgt spid="2520"/>
                                        </p:tgtEl>
                                        <p:attrNameLst>
                                          <p:attrName>style.visibility</p:attrName>
                                        </p:attrNameLst>
                                      </p:cBhvr>
                                      <p:to>
                                        <p:strVal val="visible"/>
                                      </p:to>
                                    </p:set>
                                    <p:animEffect transition="in" filter="slide(fromLeft)">
                                      <p:cBhvr additive="base">
                                        <p:cTn id="7" dur="500" fill="hold"/>
                                        <p:tgtEl>
                                          <p:spTgt spid="252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2" presetClass="entr" presetSubtype="8" dur="500" fill="hold" grpId="1" nodeType="clickEffect">
                                  <p:stCondLst>
                                    <p:cond delay="0"/>
                                  </p:stCondLst>
                                  <p:childTnLst>
                                    <p:set>
                                      <p:cBhvr additive="base">
                                        <p:cTn id="11" dur="1" fill="hold">
                                          <p:stCondLst>
                                            <p:cond delay="0"/>
                                          </p:stCondLst>
                                        </p:cTn>
                                        <p:tgtEl>
                                          <p:spTgt spid="2521"/>
                                        </p:tgtEl>
                                        <p:attrNameLst>
                                          <p:attrName>style.visibility</p:attrName>
                                        </p:attrNameLst>
                                      </p:cBhvr>
                                      <p:to>
                                        <p:strVal val="visible"/>
                                      </p:to>
                                    </p:set>
                                    <p:animEffect transition="in" filter="slide(fromLeft)">
                                      <p:cBhvr additive="base">
                                        <p:cTn id="12" dur="500" fill="hold"/>
                                        <p:tgtEl>
                                          <p:spTgt spid="2521"/>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1" presetClass="entr" presetSubtype="0" dur="1000" fill="hold" nodeType="clickEffect">
                                  <p:stCondLst>
                                    <p:cond delay="0"/>
                                  </p:stCondLst>
                                  <p:childTnLst>
                                    <p:set>
                                      <p:cBhvr additive="base">
                                        <p:cTn id="16" dur="1" fill="hold">
                                          <p:stCondLst>
                                            <p:cond delay="0"/>
                                          </p:stCondLst>
                                        </p:cTn>
                                        <p:tgtEl>
                                          <p:spTgt spid="2522"/>
                                        </p:tgtEl>
                                        <p:attrNameLst>
                                          <p:attrName>style.visibility</p:attrName>
                                        </p:attrNameLst>
                                      </p:cBhvr>
                                      <p:to>
                                        <p:strVal val="visible"/>
                                      </p:to>
                                    </p:set>
                                    <p:anim calcmode="lin" valueType="num">
                                      <p:cBhvr additive="base">
                                        <p:cTn id="17" dur="1000" fill="hold"/>
                                        <p:tgtEl>
                                          <p:spTgt spid="2522"/>
                                        </p:tgtEl>
                                        <p:attrNameLst>
                                          <p:attrName>ppt_w</p:attrName>
                                        </p:attrNameLst>
                                      </p:cBhvr>
                                      <p:tavLst>
                                        <p:tav tm="0">
                                          <p:val>
                                            <p:fltVal val="0"/>
                                          </p:val>
                                        </p:tav>
                                        <p:tav tm="100000">
                                          <p:val>
                                            <p:strVal val="#ppt_w"/>
                                          </p:val>
                                        </p:tav>
                                      </p:tavLst>
                                    </p:anim>
                                    <p:anim calcmode="lin" valueType="num">
                                      <p:cBhvr additive="base">
                                        <p:cTn id="18" dur="1000" fill="hold"/>
                                        <p:tgtEl>
                                          <p:spTgt spid="2522"/>
                                        </p:tgtEl>
                                        <p:attrNameLst>
                                          <p:attrName>ppt_h</p:attrName>
                                        </p:attrNameLst>
                                      </p:cBhvr>
                                      <p:tavLst>
                                        <p:tav tm="0">
                                          <p:val>
                                            <p:fltVal val="0"/>
                                          </p:val>
                                        </p:tav>
                                        <p:tav tm="100000">
                                          <p:val>
                                            <p:strVal val="#ppt_h"/>
                                          </p:val>
                                        </p:tav>
                                      </p:tavLst>
                                    </p:anim>
                                    <p:anim calcmode="lin" valueType="num">
                                      <p:cBhvr additive="base">
                                        <p:cTn id="19" dur="1000" fill="hold"/>
                                        <p:tgtEl>
                                          <p:spTgt spid="2522"/>
                                        </p:tgtEl>
                                        <p:attrNameLst>
                                          <p:attrName>style.rotation</p:attrName>
                                        </p:attrNameLst>
                                      </p:cBhvr>
                                      <p:tavLst>
                                        <p:tav tm="0">
                                          <p:val>
                                            <p:fltVal val="90"/>
                                          </p:val>
                                        </p:tav>
                                        <p:tav tm="100000">
                                          <p:val>
                                            <p:fltVal val="0"/>
                                          </p:val>
                                        </p:tav>
                                      </p:tavLst>
                                    </p:anim>
                                    <p:animEffect transition="in" filter="fade">
                                      <p:cBhvr additive="base">
                                        <p:cTn id="20" dur="1000" fill="hold"/>
                                        <p:tgtEl>
                                          <p:spTgt spid="2522"/>
                                        </p:tgtEl>
                                      </p:cBhvr>
                                    </p:animEffect>
                                  </p:childTnLst>
                                </p:cTn>
                              </p:par>
                              <p:par>
                                <p:cTn id="21" presetID="31" presetClass="entr" presetSubtype="0" dur="1000" fill="hold" nodeType="withEffect">
                                  <p:stCondLst>
                                    <p:cond delay="0"/>
                                  </p:stCondLst>
                                  <p:childTnLst>
                                    <p:set>
                                      <p:cBhvr additive="base">
                                        <p:cTn id="22" dur="1" fill="hold">
                                          <p:stCondLst>
                                            <p:cond delay="0"/>
                                          </p:stCondLst>
                                        </p:cTn>
                                        <p:tgtEl>
                                          <p:spTgt spid="2548"/>
                                        </p:tgtEl>
                                        <p:attrNameLst>
                                          <p:attrName>style.visibility</p:attrName>
                                        </p:attrNameLst>
                                      </p:cBhvr>
                                      <p:to>
                                        <p:strVal val="visible"/>
                                      </p:to>
                                    </p:set>
                                    <p:anim calcmode="lin" valueType="num">
                                      <p:cBhvr additive="base">
                                        <p:cTn id="23" dur="1000" fill="hold"/>
                                        <p:tgtEl>
                                          <p:spTgt spid="2548"/>
                                        </p:tgtEl>
                                        <p:attrNameLst>
                                          <p:attrName>ppt_w</p:attrName>
                                        </p:attrNameLst>
                                      </p:cBhvr>
                                      <p:tavLst>
                                        <p:tav tm="0">
                                          <p:val>
                                            <p:fltVal val="0"/>
                                          </p:val>
                                        </p:tav>
                                        <p:tav tm="100000">
                                          <p:val>
                                            <p:strVal val="#ppt_w"/>
                                          </p:val>
                                        </p:tav>
                                      </p:tavLst>
                                    </p:anim>
                                    <p:anim calcmode="lin" valueType="num">
                                      <p:cBhvr additive="base">
                                        <p:cTn id="24" dur="1000" fill="hold"/>
                                        <p:tgtEl>
                                          <p:spTgt spid="2548"/>
                                        </p:tgtEl>
                                        <p:attrNameLst>
                                          <p:attrName>ppt_h</p:attrName>
                                        </p:attrNameLst>
                                      </p:cBhvr>
                                      <p:tavLst>
                                        <p:tav tm="0">
                                          <p:val>
                                            <p:fltVal val="0"/>
                                          </p:val>
                                        </p:tav>
                                        <p:tav tm="100000">
                                          <p:val>
                                            <p:strVal val="#ppt_h"/>
                                          </p:val>
                                        </p:tav>
                                      </p:tavLst>
                                    </p:anim>
                                    <p:anim calcmode="lin" valueType="num">
                                      <p:cBhvr additive="base">
                                        <p:cTn id="25" dur="1000" fill="hold"/>
                                        <p:tgtEl>
                                          <p:spTgt spid="2548"/>
                                        </p:tgtEl>
                                        <p:attrNameLst>
                                          <p:attrName>style.rotation</p:attrName>
                                        </p:attrNameLst>
                                      </p:cBhvr>
                                      <p:tavLst>
                                        <p:tav tm="0">
                                          <p:val>
                                            <p:fltVal val="90"/>
                                          </p:val>
                                        </p:tav>
                                        <p:tav tm="100000">
                                          <p:val>
                                            <p:fltVal val="0"/>
                                          </p:val>
                                        </p:tav>
                                      </p:tavLst>
                                    </p:anim>
                                    <p:animEffect transition="in" filter="fade">
                                      <p:cBhvr additive="base">
                                        <p:cTn id="26" dur="1000" fill="hold"/>
                                        <p:tgtEl>
                                          <p:spTgt spid="2548"/>
                                        </p:tgtEl>
                                      </p:cBhvr>
                                    </p:animEffect>
                                  </p:childTnLst>
                                </p:cTn>
                              </p:par>
                              <p:par>
                                <p:cTn id="27" presetID="31" presetClass="entr" presetSubtype="0" dur="1000" fill="hold" nodeType="withEffect">
                                  <p:stCondLst>
                                    <p:cond delay="0"/>
                                  </p:stCondLst>
                                  <p:childTnLst>
                                    <p:set>
                                      <p:cBhvr additive="base">
                                        <p:cTn id="28" dur="1" fill="hold">
                                          <p:stCondLst>
                                            <p:cond delay="0"/>
                                          </p:stCondLst>
                                        </p:cTn>
                                        <p:tgtEl>
                                          <p:spTgt spid="2549"/>
                                        </p:tgtEl>
                                        <p:attrNameLst>
                                          <p:attrName>style.visibility</p:attrName>
                                        </p:attrNameLst>
                                      </p:cBhvr>
                                      <p:to>
                                        <p:strVal val="visible"/>
                                      </p:to>
                                    </p:set>
                                    <p:anim calcmode="lin" valueType="num">
                                      <p:cBhvr additive="base">
                                        <p:cTn id="29" dur="1000" fill="hold"/>
                                        <p:tgtEl>
                                          <p:spTgt spid="2549"/>
                                        </p:tgtEl>
                                        <p:attrNameLst>
                                          <p:attrName>ppt_w</p:attrName>
                                        </p:attrNameLst>
                                      </p:cBhvr>
                                      <p:tavLst>
                                        <p:tav tm="0">
                                          <p:val>
                                            <p:fltVal val="0"/>
                                          </p:val>
                                        </p:tav>
                                        <p:tav tm="100000">
                                          <p:val>
                                            <p:strVal val="#ppt_w"/>
                                          </p:val>
                                        </p:tav>
                                      </p:tavLst>
                                    </p:anim>
                                    <p:anim calcmode="lin" valueType="num">
                                      <p:cBhvr additive="base">
                                        <p:cTn id="30" dur="1000" fill="hold"/>
                                        <p:tgtEl>
                                          <p:spTgt spid="2549"/>
                                        </p:tgtEl>
                                        <p:attrNameLst>
                                          <p:attrName>ppt_h</p:attrName>
                                        </p:attrNameLst>
                                      </p:cBhvr>
                                      <p:tavLst>
                                        <p:tav tm="0">
                                          <p:val>
                                            <p:fltVal val="0"/>
                                          </p:val>
                                        </p:tav>
                                        <p:tav tm="100000">
                                          <p:val>
                                            <p:strVal val="#ppt_h"/>
                                          </p:val>
                                        </p:tav>
                                      </p:tavLst>
                                    </p:anim>
                                    <p:anim calcmode="lin" valueType="num">
                                      <p:cBhvr additive="base">
                                        <p:cTn id="31" dur="1000" fill="hold"/>
                                        <p:tgtEl>
                                          <p:spTgt spid="2549"/>
                                        </p:tgtEl>
                                        <p:attrNameLst>
                                          <p:attrName>style.rotation</p:attrName>
                                        </p:attrNameLst>
                                      </p:cBhvr>
                                      <p:tavLst>
                                        <p:tav tm="0">
                                          <p:val>
                                            <p:fltVal val="90"/>
                                          </p:val>
                                        </p:tav>
                                        <p:tav tm="100000">
                                          <p:val>
                                            <p:fltVal val="0"/>
                                          </p:val>
                                        </p:tav>
                                      </p:tavLst>
                                    </p:anim>
                                    <p:animEffect transition="in" filter="fade">
                                      <p:cBhvr additive="base">
                                        <p:cTn id="32" dur="1000" fill="hold"/>
                                        <p:tgtEl>
                                          <p:spTgt spid="2549"/>
                                        </p:tgtEl>
                                      </p:cBhvr>
                                    </p:animEffect>
                                  </p:childTnLst>
                                </p:cTn>
                              </p:par>
                              <p:par>
                                <p:cTn id="33" presetID="31" presetClass="entr" presetSubtype="0" dur="1000" fill="hold" nodeType="withEffect">
                                  <p:stCondLst>
                                    <p:cond delay="0"/>
                                  </p:stCondLst>
                                  <p:childTnLst>
                                    <p:set>
                                      <p:cBhvr additive="base">
                                        <p:cTn id="34" dur="1" fill="hold">
                                          <p:stCondLst>
                                            <p:cond delay="0"/>
                                          </p:stCondLst>
                                        </p:cTn>
                                        <p:tgtEl>
                                          <p:spTgt spid="2550"/>
                                        </p:tgtEl>
                                        <p:attrNameLst>
                                          <p:attrName>style.visibility</p:attrName>
                                        </p:attrNameLst>
                                      </p:cBhvr>
                                      <p:to>
                                        <p:strVal val="visible"/>
                                      </p:to>
                                    </p:set>
                                    <p:anim calcmode="lin" valueType="num">
                                      <p:cBhvr additive="base">
                                        <p:cTn id="35" dur="1000" fill="hold"/>
                                        <p:tgtEl>
                                          <p:spTgt spid="2550"/>
                                        </p:tgtEl>
                                        <p:attrNameLst>
                                          <p:attrName>ppt_w</p:attrName>
                                        </p:attrNameLst>
                                      </p:cBhvr>
                                      <p:tavLst>
                                        <p:tav tm="0">
                                          <p:val>
                                            <p:fltVal val="0"/>
                                          </p:val>
                                        </p:tav>
                                        <p:tav tm="100000">
                                          <p:val>
                                            <p:strVal val="#ppt_w"/>
                                          </p:val>
                                        </p:tav>
                                      </p:tavLst>
                                    </p:anim>
                                    <p:anim calcmode="lin" valueType="num">
                                      <p:cBhvr additive="base">
                                        <p:cTn id="36" dur="1000" fill="hold"/>
                                        <p:tgtEl>
                                          <p:spTgt spid="2550"/>
                                        </p:tgtEl>
                                        <p:attrNameLst>
                                          <p:attrName>ppt_h</p:attrName>
                                        </p:attrNameLst>
                                      </p:cBhvr>
                                      <p:tavLst>
                                        <p:tav tm="0">
                                          <p:val>
                                            <p:fltVal val="0"/>
                                          </p:val>
                                        </p:tav>
                                        <p:tav tm="100000">
                                          <p:val>
                                            <p:strVal val="#ppt_h"/>
                                          </p:val>
                                        </p:tav>
                                      </p:tavLst>
                                    </p:anim>
                                    <p:anim calcmode="lin" valueType="num">
                                      <p:cBhvr additive="base">
                                        <p:cTn id="37" dur="1000" fill="hold"/>
                                        <p:tgtEl>
                                          <p:spTgt spid="2550"/>
                                        </p:tgtEl>
                                        <p:attrNameLst>
                                          <p:attrName>style.rotation</p:attrName>
                                        </p:attrNameLst>
                                      </p:cBhvr>
                                      <p:tavLst>
                                        <p:tav tm="0">
                                          <p:val>
                                            <p:fltVal val="90"/>
                                          </p:val>
                                        </p:tav>
                                        <p:tav tm="100000">
                                          <p:val>
                                            <p:fltVal val="0"/>
                                          </p:val>
                                        </p:tav>
                                      </p:tavLst>
                                    </p:anim>
                                    <p:animEffect transition="in" filter="fade">
                                      <p:cBhvr additive="base">
                                        <p:cTn id="38" dur="1000" fill="hold"/>
                                        <p:tgtEl>
                                          <p:spTgt spid="2550"/>
                                        </p:tgtEl>
                                      </p:cBhvr>
                                    </p:animEffect>
                                  </p:childTnLst>
                                </p:cTn>
                              </p:par>
                              <p:par>
                                <p:cTn id="39" presetID="31" presetClass="entr" presetSubtype="0" dur="1000" fill="hold" nodeType="withEffect">
                                  <p:stCondLst>
                                    <p:cond delay="0"/>
                                  </p:stCondLst>
                                  <p:childTnLst>
                                    <p:set>
                                      <p:cBhvr additive="base">
                                        <p:cTn id="40" dur="1" fill="hold">
                                          <p:stCondLst>
                                            <p:cond delay="0"/>
                                          </p:stCondLst>
                                        </p:cTn>
                                        <p:tgtEl>
                                          <p:spTgt spid="2551"/>
                                        </p:tgtEl>
                                        <p:attrNameLst>
                                          <p:attrName>style.visibility</p:attrName>
                                        </p:attrNameLst>
                                      </p:cBhvr>
                                      <p:to>
                                        <p:strVal val="visible"/>
                                      </p:to>
                                    </p:set>
                                    <p:anim calcmode="lin" valueType="num">
                                      <p:cBhvr additive="base">
                                        <p:cTn id="41" dur="1000" fill="hold"/>
                                        <p:tgtEl>
                                          <p:spTgt spid="2551"/>
                                        </p:tgtEl>
                                        <p:attrNameLst>
                                          <p:attrName>ppt_w</p:attrName>
                                        </p:attrNameLst>
                                      </p:cBhvr>
                                      <p:tavLst>
                                        <p:tav tm="0">
                                          <p:val>
                                            <p:fltVal val="0"/>
                                          </p:val>
                                        </p:tav>
                                        <p:tav tm="100000">
                                          <p:val>
                                            <p:strVal val="#ppt_w"/>
                                          </p:val>
                                        </p:tav>
                                      </p:tavLst>
                                    </p:anim>
                                    <p:anim calcmode="lin" valueType="num">
                                      <p:cBhvr additive="base">
                                        <p:cTn id="42" dur="1000" fill="hold"/>
                                        <p:tgtEl>
                                          <p:spTgt spid="2551"/>
                                        </p:tgtEl>
                                        <p:attrNameLst>
                                          <p:attrName>ppt_h</p:attrName>
                                        </p:attrNameLst>
                                      </p:cBhvr>
                                      <p:tavLst>
                                        <p:tav tm="0">
                                          <p:val>
                                            <p:fltVal val="0"/>
                                          </p:val>
                                        </p:tav>
                                        <p:tav tm="100000">
                                          <p:val>
                                            <p:strVal val="#ppt_h"/>
                                          </p:val>
                                        </p:tav>
                                      </p:tavLst>
                                    </p:anim>
                                    <p:anim calcmode="lin" valueType="num">
                                      <p:cBhvr additive="base">
                                        <p:cTn id="43" dur="1000" fill="hold"/>
                                        <p:tgtEl>
                                          <p:spTgt spid="2551"/>
                                        </p:tgtEl>
                                        <p:attrNameLst>
                                          <p:attrName>style.rotation</p:attrName>
                                        </p:attrNameLst>
                                      </p:cBhvr>
                                      <p:tavLst>
                                        <p:tav tm="0">
                                          <p:val>
                                            <p:fltVal val="90"/>
                                          </p:val>
                                        </p:tav>
                                        <p:tav tm="100000">
                                          <p:val>
                                            <p:fltVal val="0"/>
                                          </p:val>
                                        </p:tav>
                                      </p:tavLst>
                                    </p:anim>
                                    <p:animEffect transition="in" filter="fade">
                                      <p:cBhvr additive="base">
                                        <p:cTn id="44" dur="1000" fill="hold"/>
                                        <p:tgtEl>
                                          <p:spTgt spid="25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20" grpId="0"/>
      <p:bldP spid="2521" grpId="1"/>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p:nvPr>
            <p:ph type="ftr" sz="quarter" idx="11"/>
          </p:nvPr>
        </p:nvSpPr>
        <p:spPr/>
        <p:txBody>
          <a:bodyPr/>
          <a:lstStyle/>
          <a:p>
            <a:pPr lvl="0" defTabSz="914400" rtl="0" eaLnBrk="1" latinLnBrk="0" hangingPunct="1">
              <a:lnSpc>
                <a:spcPct val="100000"/>
              </a:lnSpc>
              <a:spcBef>
                <a:spcPct val="0"/>
              </a:spcBef>
              <a:spcAft>
                <a:spcPct val="0"/>
              </a:spcAft>
              <a:buClrTx/>
              <a:buSzTx/>
            </a:pPr>
            <a:r>
              <a:rPr lang="zh-CN" altLang="en-US"/>
              <a:t>最新版整理ppt</a:t>
            </a:r>
            <a:endParaRPr lang="zh-CN" altLang="en-US" sz="1400" u="none">
              <a:solidFill>
                <a:schemeClr val="tx1"/>
              </a:solidFill>
              <a:latin typeface="Comic Sans MS"/>
              <a:ea typeface="宋体" panose="02010600030101010101" pitchFamily="2" charset="-122"/>
            </a:endParaRPr>
          </a:p>
        </p:txBody>
      </p:sp>
      <p:sp>
        <p:nvSpPr>
          <p:cNvPr id="3" name="灯片编号占位符 2"/>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zh-CN" altLang="en-US"/>
              <a:t>26</a:t>
            </a:fld>
            <a:endParaRPr lang="zh-CN" altLang="en-US" sz="1400" u="none">
              <a:solidFill>
                <a:schemeClr val="tx1"/>
              </a:solidFill>
              <a:latin typeface="Comic Sans MS"/>
              <a:ea typeface="宋体" panose="02010600030101010101" pitchFamily="2" charset="-122"/>
            </a:endParaRPr>
          </a:p>
        </p:txBody>
      </p:sp>
      <p:sp>
        <p:nvSpPr>
          <p:cNvPr id="2554" name="矩形 31747"/>
          <p:cNvSpPr/>
          <p:nvPr/>
        </p:nvSpPr>
        <p:spPr>
          <a:xfrm>
            <a:off x="0" y="0"/>
            <a:ext cx="3059113" cy="765175"/>
          </a:xfrm>
          <a:prstGeom prst="rect">
            <a:avLst/>
          </a:prstGeom>
          <a:solidFill>
            <a:srgbClr val="FFEF66"/>
          </a:solidFill>
          <a:ln w="9525" cap="flat" cmpd="sng">
            <a:solidFill>
              <a:srgbClr val="000000"/>
            </a:solidFill>
            <a:prstDash val="solid"/>
            <a:miter/>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gn="ctr"/>
            <a:r>
              <a:rPr lang="zh-CN" altLang="en-US">
                <a:latin typeface="Comic Sans MS" panose="030f0702030302020204" pitchFamily="66" charset="0"/>
                <a:ea typeface="新宋体" panose="02010609030101010101" charset="-122"/>
              </a:rPr>
              <a:t>一般过去时</a:t>
            </a:r>
            <a:endParaRPr lang="zh-CN" altLang="en-US">
              <a:latin typeface="Comic Sans MS" panose="030f0702030302020204" pitchFamily="66" charset="0"/>
              <a:ea typeface="新宋体" panose="02010609030101010101" charset="-122"/>
            </a:endParaRPr>
          </a:p>
        </p:txBody>
      </p:sp>
      <p:sp>
        <p:nvSpPr>
          <p:cNvPr id="2555" name="文本框 31748"/>
          <p:cNvSpPr/>
          <p:nvPr/>
        </p:nvSpPr>
        <p:spPr>
          <a:xfrm>
            <a:off x="3132138" y="0"/>
            <a:ext cx="5121275" cy="1617663"/>
          </a:xfrm>
          <a:prstGeom prst="rect">
            <a:avLst/>
          </a:prstGeom>
          <a:noFill/>
          <a:ln w="9525">
            <a:noFill/>
          </a:ln>
        </p:spPr>
        <p:txBody>
          <a:bodyPr anchor="t" anchorCtr="0">
            <a:spAutoFit/>
          </a:bodyPr>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spcBef>
                <a:spcPct val="50000"/>
              </a:spcBef>
            </a:pPr>
            <a:r>
              <a:rPr lang="zh-CN" altLang="en-US" sz="2000" b="1">
                <a:solidFill>
                  <a:schemeClr val="hlink"/>
                </a:solidFill>
                <a:latin typeface="Comic Sans MS" panose="030f0702030302020204" pitchFamily="66" charset="0"/>
                <a:ea typeface="新宋体" panose="02010609030101010101" charset="-122"/>
              </a:rPr>
              <a:t>通常表示过去某一时间所发生的动作或</a:t>
            </a:r>
            <a:endParaRPr lang="zh-CN" altLang="en-US" sz="2000" b="1">
              <a:solidFill>
                <a:schemeClr val="hlink"/>
              </a:solidFill>
              <a:latin typeface="Comic Sans MS" panose="030f0702030302020204" pitchFamily="66" charset="0"/>
              <a:ea typeface="新宋体" panose="02010609030101010101" charset="-122"/>
            </a:endParaRPr>
          </a:p>
          <a:p>
            <a:pPr>
              <a:spcBef>
                <a:spcPct val="50000"/>
              </a:spcBef>
            </a:pPr>
            <a:r>
              <a:rPr lang="zh-CN" altLang="en-US" sz="2000" b="1">
                <a:solidFill>
                  <a:schemeClr val="hlink"/>
                </a:solidFill>
                <a:latin typeface="Comic Sans MS" panose="030f0702030302020204" pitchFamily="66" charset="0"/>
                <a:ea typeface="新宋体" panose="02010609030101010101" charset="-122"/>
              </a:rPr>
              <a:t>存在的状态，其中也包括习惯性动作。</a:t>
            </a:r>
            <a:endParaRPr lang="zh-CN" altLang="en-US" sz="2000" b="1">
              <a:solidFill>
                <a:schemeClr val="hlink"/>
              </a:solidFill>
              <a:latin typeface="Comic Sans MS" panose="030f0702030302020204" pitchFamily="66" charset="0"/>
              <a:ea typeface="新宋体" panose="02010609030101010101" charset="-122"/>
            </a:endParaRPr>
          </a:p>
          <a:p>
            <a:pPr>
              <a:spcBef>
                <a:spcPct val="50000"/>
              </a:spcBef>
            </a:pPr>
            <a:r>
              <a:rPr lang="zh-CN" altLang="en-US" sz="2000" b="1">
                <a:solidFill>
                  <a:schemeClr val="tx2"/>
                </a:solidFill>
                <a:latin typeface="Comic Sans MS" panose="030f0702030302020204" pitchFamily="66" charset="0"/>
                <a:ea typeface="新宋体" panose="02010609030101010101" charset="-122"/>
              </a:rPr>
              <a:t>常与表示过去的时间状语连用：</a:t>
            </a:r>
            <a:r>
              <a:rPr lang="en-US" altLang="zh-CN" sz="2000" b="1">
                <a:solidFill>
                  <a:schemeClr val="tx2"/>
                </a:solidFill>
                <a:latin typeface="Comic Sans MS" panose="030f0702030302020204" pitchFamily="66" charset="0"/>
                <a:ea typeface="新宋体" panose="02010609030101010101" charset="-122"/>
              </a:rPr>
              <a:t>yesterday, last</a:t>
            </a:r>
            <a:r>
              <a:rPr lang="en-US" altLang="zh-CN" sz="2000" b="1">
                <a:solidFill>
                  <a:schemeClr val="tx2"/>
                </a:solidFill>
                <a:latin typeface="Arial" pitchFamily="34" charset="0"/>
                <a:ea typeface="新宋体" panose="02010609030101010101" charset="-122"/>
              </a:rPr>
              <a:t>…</a:t>
            </a:r>
            <a:r>
              <a:rPr lang="en-US" altLang="zh-CN" sz="2000" b="1">
                <a:solidFill>
                  <a:schemeClr val="tx2"/>
                </a:solidFill>
                <a:latin typeface="Comic Sans MS" panose="030f0702030302020204" pitchFamily="66" charset="0"/>
                <a:ea typeface="新宋体" panose="02010609030101010101" charset="-122"/>
              </a:rPr>
              <a:t>, </a:t>
            </a:r>
            <a:r>
              <a:rPr lang="en-US" altLang="zh-CN" sz="2000" b="1">
                <a:solidFill>
                  <a:schemeClr val="tx2"/>
                </a:solidFill>
                <a:latin typeface="Arial" pitchFamily="34" charset="0"/>
                <a:ea typeface="新宋体" panose="02010609030101010101" charset="-122"/>
              </a:rPr>
              <a:t>…</a:t>
            </a:r>
            <a:r>
              <a:rPr lang="en-US" altLang="zh-CN" sz="2000" b="1">
                <a:solidFill>
                  <a:schemeClr val="tx2"/>
                </a:solidFill>
                <a:latin typeface="Comic Sans MS" panose="030f0702030302020204" pitchFamily="66" charset="0"/>
                <a:ea typeface="新宋体" panose="02010609030101010101" charset="-122"/>
              </a:rPr>
              <a:t>ago, just now, in 1998</a:t>
            </a:r>
            <a:r>
              <a:rPr lang="zh-CN" altLang="en-US" sz="2000" b="1">
                <a:solidFill>
                  <a:schemeClr val="tx2"/>
                </a:solidFill>
                <a:latin typeface="Comic Sans MS" panose="030f0702030302020204" pitchFamily="66" charset="0"/>
                <a:ea typeface="新宋体" panose="02010609030101010101" charset="-122"/>
              </a:rPr>
              <a:t>等。</a:t>
            </a:r>
            <a:endParaRPr lang="zh-CN" altLang="en-US" sz="2000" b="1">
              <a:solidFill>
                <a:schemeClr val="tx2"/>
              </a:solidFill>
              <a:latin typeface="Comic Sans MS" panose="030f0702030302020204" pitchFamily="66" charset="0"/>
              <a:ea typeface="新宋体" panose="02010609030101010101" charset="-122"/>
            </a:endParaRPr>
          </a:p>
        </p:txBody>
      </p:sp>
      <p:sp>
        <p:nvSpPr>
          <p:cNvPr id="2556" name="矩形 31749"/>
          <p:cNvSpPr/>
          <p:nvPr/>
        </p:nvSpPr>
        <p:spPr>
          <a:xfrm>
            <a:off x="0" y="1341438"/>
            <a:ext cx="2555875" cy="647700"/>
          </a:xfrm>
          <a:prstGeom prst="rect">
            <a:avLst/>
          </a:prstGeom>
          <a:solidFill>
            <a:srgbClr val="FFEF66"/>
          </a:solidFill>
          <a:ln w="9525" cap="flat" cmpd="sng">
            <a:solidFill>
              <a:srgbClr val="000000"/>
            </a:solidFill>
            <a:prstDash val="solid"/>
            <a:miter/>
            <a:headEnd type="none" w="med" len="med"/>
            <a:tailEnd type="none" w="med" len="med"/>
          </a:ln>
        </p:spPr>
        <p:txBody>
          <a:bodyPr wrap="none" anchor="ctr"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pPr algn="ctr"/>
            <a:r>
              <a:rPr lang="zh-CN" altLang="en-US" b="1">
                <a:latin typeface="Comic Sans MS" panose="030f0702030302020204" pitchFamily="66" charset="0"/>
                <a:ea typeface="新宋体" panose="02010609030101010101" charset="-122"/>
              </a:rPr>
              <a:t>基本结构</a:t>
            </a:r>
            <a:endParaRPr lang="zh-CN" altLang="en-US" b="1">
              <a:latin typeface="Comic Sans MS" panose="030f0702030302020204" pitchFamily="66" charset="0"/>
              <a:ea typeface="新宋体" panose="02010609030101010101" charset="-122"/>
            </a:endParaRPr>
          </a:p>
        </p:txBody>
      </p:sp>
      <p:graphicFrame>
        <p:nvGraphicFramePr>
          <p:cNvPr id="2557" name="表格 2556"/>
          <p:cNvGraphicFramePr>
            <a:graphicFrameLocks noGrp="1"/>
          </p:cNvGraphicFramePr>
          <p:nvPr/>
        </p:nvGraphicFramePr>
        <p:xfrm>
          <a:off x="1547813" y="2420938"/>
          <a:ext cx="7343775" cy="4225925"/>
        </p:xfrm>
        <a:graphic>
          <a:graphicData uri="http://schemas.openxmlformats.org/drawingml/2006/table">
            <a:tbl>
              <a:tblPr/>
              <a:tblGrid>
                <a:gridCol w="2376488"/>
                <a:gridCol w="2663825"/>
                <a:gridCol w="2303462"/>
              </a:tblGrid>
              <a:tr h="7620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solid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28575"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solidFill>
                      <a:schemeClr val="accent1"/>
                    </a:solidFill>
                  </a:tcPr>
                </a:tc>
              </a:tr>
              <a:tr h="8128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7620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762000">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12700" cap="flat" cmpd="sng">
                      <a:solidFill>
                        <a:srgbClr val="000000"/>
                      </a:solidFill>
                      <a:prstDash val="solid"/>
                      <a:headEnd type="none" w="med" len="med"/>
                      <a:tailEnd type="none" w="med" len="med"/>
                    </a:lnB>
                    <a:lnTlToBr>
                      <a:noFill/>
                    </a:lnTlToBr>
                    <a:lnBlToTr>
                      <a:noFill/>
                    </a:lnBlToTr>
                    <a:noFill/>
                  </a:tcPr>
                </a:tc>
              </a:tr>
              <a:tr h="1127125">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28575"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12700"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noFill/>
                  </a:tcPr>
                </a:tc>
                <a:tc>
                  <a:txBody>
                    <a:bodyPr vert="horz" wrap="square"/>
                    <a:lstStyle>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stStyle>
                    <a:p>
                      <a:pPr lvl="0">
                        <a:buNone/>
                      </a:pPr>
                      <a:endParaRPr lang="zh-CN" altLang="en-US">
                        <a:latin typeface="Comic Sans MS" panose="030f0702030302020204" pitchFamily="66" charset="0"/>
                        <a:ea typeface="新宋体" panose="02010609030101010101" charset="-122"/>
                      </a:endParaRPr>
                    </a:p>
                  </a:txBody>
                  <a:tcPr>
                    <a:lnL w="12700" cap="flat" cmpd="sng">
                      <a:solidFill>
                        <a:srgbClr val="000000"/>
                      </a:solidFill>
                      <a:prstDash val="solid"/>
                      <a:headEnd type="none" w="med" len="med"/>
                      <a:tailEnd type="none" w="med" len="med"/>
                    </a:lnL>
                    <a:lnR w="28575" cap="flat" cmpd="sng">
                      <a:solidFill>
                        <a:srgbClr val="000000"/>
                      </a:solidFill>
                      <a:prstDash val="solid"/>
                      <a:headEnd type="none" w="med" len="med"/>
                      <a:tailEnd type="none" w="med" len="med"/>
                    </a:lnR>
                    <a:lnT w="12700" cap="flat" cmpd="sng">
                      <a:solidFill>
                        <a:srgbClr val="000000"/>
                      </a:solidFill>
                      <a:prstDash val="solid"/>
                      <a:headEnd type="none" w="med" len="med"/>
                      <a:tailEnd type="none" w="med" len="med"/>
                    </a:lnT>
                    <a:lnB w="28575" cap="flat" cmpd="sng">
                      <a:solidFill>
                        <a:srgbClr val="000000"/>
                      </a:solidFill>
                      <a:prstDash val="solid"/>
                      <a:headEnd type="none" w="med" len="med"/>
                      <a:tailEnd type="none" w="med" len="med"/>
                    </a:lnB>
                    <a:lnTlToBr>
                      <a:noFill/>
                    </a:lnTlToBr>
                    <a:lnBlToTr>
                      <a:noFill/>
                    </a:lnBlToTr>
                    <a:noFill/>
                  </a:tcPr>
                </a:tc>
              </a:tr>
            </a:tbl>
          </a:graphicData>
        </a:graphic>
      </p:graphicFrame>
      <p:sp>
        <p:nvSpPr>
          <p:cNvPr id="2583" name="右大括号 31776"/>
          <p:cNvSpPr/>
          <p:nvPr/>
        </p:nvSpPr>
        <p:spPr>
          <a:xfrm>
            <a:off x="2339975" y="4941888"/>
            <a:ext cx="215900" cy="914400"/>
          </a:xfrm>
          <a:prstGeom prst="rightBrace">
            <a:avLst>
              <a:gd name="adj1" fmla="val 35254"/>
              <a:gd name="adj2" fmla="val 50000"/>
            </a:avLst>
          </a:prstGeom>
          <a:noFill/>
          <a:ln w="9525" cap="flat" cmpd="sng">
            <a:solidFill>
              <a:srgbClr val="000000"/>
            </a:solidFill>
            <a:prstDash val="solid"/>
            <a:headEnd type="none" w="med" len="med"/>
            <a:tailEnd type="none" w="med" len="med"/>
          </a:ln>
        </p:spPr>
        <p:txBody>
          <a:bodyPr anchor="t"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latin typeface="Comic Sans MS" panose="030f0702030302020204" pitchFamily="66" charset="0"/>
              <a:ea typeface="新宋体" panose="02010609030101010101" charset="-122"/>
            </a:endParaRPr>
          </a:p>
        </p:txBody>
      </p:sp>
      <p:sp>
        <p:nvSpPr>
          <p:cNvPr id="2584" name="右大括号 31777"/>
          <p:cNvSpPr/>
          <p:nvPr/>
        </p:nvSpPr>
        <p:spPr>
          <a:xfrm>
            <a:off x="4500563" y="4940300"/>
            <a:ext cx="215900" cy="914400"/>
          </a:xfrm>
          <a:prstGeom prst="rightBrace">
            <a:avLst>
              <a:gd name="adj1" fmla="val 35254"/>
              <a:gd name="adj2" fmla="val 50000"/>
            </a:avLst>
          </a:prstGeom>
          <a:noFill/>
          <a:ln w="9525" cap="flat" cmpd="sng">
            <a:solidFill>
              <a:srgbClr val="000000"/>
            </a:solidFill>
            <a:prstDash val="solid"/>
            <a:headEnd type="none" w="med" len="med"/>
            <a:tailEnd type="none" w="med" len="med"/>
          </a:ln>
        </p:spPr>
        <p:txBody>
          <a:bodyPr anchor="t"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latin typeface="Comic Sans MS" panose="030f0702030302020204" pitchFamily="66" charset="0"/>
              <a:ea typeface="新宋体" panose="02010609030101010101" charset="-122"/>
            </a:endParaRPr>
          </a:p>
        </p:txBody>
      </p:sp>
      <p:sp>
        <p:nvSpPr>
          <p:cNvPr id="2585" name="右大括号 31778"/>
          <p:cNvSpPr/>
          <p:nvPr/>
        </p:nvSpPr>
        <p:spPr>
          <a:xfrm>
            <a:off x="7956550" y="4941888"/>
            <a:ext cx="144463" cy="914400"/>
          </a:xfrm>
          <a:prstGeom prst="rightBrace">
            <a:avLst>
              <a:gd name="adj1" fmla="val 52688"/>
              <a:gd name="adj2" fmla="val 50000"/>
            </a:avLst>
          </a:prstGeom>
          <a:noFill/>
          <a:ln w="9525" cap="flat" cmpd="sng">
            <a:solidFill>
              <a:srgbClr val="000000"/>
            </a:solidFill>
            <a:prstDash val="solid"/>
            <a:headEnd type="none" w="med" len="med"/>
            <a:tailEnd type="none" w="med" len="med"/>
          </a:ln>
        </p:spPr>
        <p:txBody>
          <a:bodyPr anchor="t"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latin typeface="Comic Sans MS" panose="030f0702030302020204" pitchFamily="66" charset="0"/>
              <a:ea typeface="新宋体" panose="02010609030101010101" charset="-122"/>
            </a:endParaRPr>
          </a:p>
        </p:txBody>
      </p:sp>
      <p:sp>
        <p:nvSpPr>
          <p:cNvPr id="2586" name="左大括号 31779"/>
          <p:cNvSpPr/>
          <p:nvPr/>
        </p:nvSpPr>
        <p:spPr>
          <a:xfrm>
            <a:off x="7092950" y="4941888"/>
            <a:ext cx="152400" cy="914400"/>
          </a:xfrm>
          <a:prstGeom prst="leftBrace">
            <a:avLst>
              <a:gd name="adj1" fmla="val 50000"/>
              <a:gd name="adj2" fmla="val 50000"/>
            </a:avLst>
          </a:prstGeom>
          <a:noFill/>
          <a:ln w="9525" cap="flat" cmpd="sng">
            <a:solidFill>
              <a:srgbClr val="000000"/>
            </a:solidFill>
            <a:prstDash val="solid"/>
            <a:headEnd type="none" w="med" len="med"/>
            <a:tailEnd type="none" w="med" len="med"/>
          </a:ln>
        </p:spPr>
        <p:txBody>
          <a:bodyPr anchor="t" anchorCtr="0"/>
          <a:lstStyle>
            <a:defPPr>
              <a:defRPr lang="ru-RU"/>
            </a:defPPr>
            <a:lvl1pPr marL="0" lvl="0" indent="0" algn="l" defTabSz="914400" rtl="0" eaLnBrk="1" fontAlgn="base" latinLnBrk="0" hangingPunct="1">
              <a:lnSpc>
                <a:spcPct val="100000"/>
              </a:lnSpc>
              <a:spcBef>
                <a:spcPct val="0"/>
              </a:spcBef>
              <a:spcAft>
                <a:spcPct val="0"/>
              </a:spcAft>
              <a:buSzTx/>
              <a:buNone/>
              <a:defRPr sz="4400" b="0" i="0" u="none" kern="1200">
                <a:solidFill>
                  <a:schemeClr val="tx1"/>
                </a:solidFill>
                <a:latin typeface="Comic Sans MS" panose="030f0702030302020204" pitchFamily="66"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ClrTx/>
              <a:buSzTx/>
              <a:buFontTx/>
              <a:buNone/>
              <a:defRPr sz="4400" b="0" i="0" u="none" kern="1200">
                <a:solidFill>
                  <a:schemeClr val="tx1"/>
                </a:solidFill>
                <a:latin typeface="Comic Sans MS" panose="030f0702030302020204" pitchFamily="66" charset="0"/>
                <a:ea typeface="宋体" panose="02010600030101010101" pitchFamily="2" charset="-122"/>
                <a:cs typeface="+mn-cs"/>
              </a:defRPr>
            </a:lvl9pPr>
          </a:lstStyle>
          <a:p>
            <a:endParaRPr lang="zh-CN" altLang="en-US">
              <a:latin typeface="Comic Sans MS" panose="030f0702030302020204" pitchFamily="66" charset="0"/>
              <a:ea typeface="新宋体" panose="0201060903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2" presetClass="entr" presetSubtype="8" dur="500" fill="hold" grpId="0" nodeType="clickEffect">
                                  <p:stCondLst>
                                    <p:cond delay="0"/>
                                  </p:stCondLst>
                                  <p:childTnLst>
                                    <p:set>
                                      <p:cBhvr additive="base">
                                        <p:cTn id="6" dur="1" fill="hold">
                                          <p:stCondLst>
                                            <p:cond delay="0"/>
                                          </p:stCondLst>
                                        </p:cTn>
                                        <p:tgtEl>
                                          <p:spTgt spid="2555"/>
                                        </p:tgtEl>
                                        <p:attrNameLst>
                                          <p:attrName>style.visibility</p:attrName>
                                        </p:attrNameLst>
                                      </p:cBhvr>
                                      <p:to>
                                        <p:strVal val="visible"/>
                                      </p:to>
                                    </p:set>
                                    <p:animEffect transition="in" filter="slide(fromLeft)">
                                      <p:cBhvr additive="base">
                                        <p:cTn id="7" dur="500" fill="hold"/>
                                        <p:tgtEl>
                                          <p:spTgt spid="255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2" presetClass="entr" presetSubtype="8" dur="500" fill="hold" grpId="1" nodeType="clickEffect">
                                  <p:stCondLst>
                                    <p:cond delay="0"/>
                                  </p:stCondLst>
                                  <p:childTnLst>
                                    <p:set>
                                      <p:cBhvr additive="base">
                                        <p:cTn id="11" dur="1" fill="hold">
                                          <p:stCondLst>
                                            <p:cond delay="0"/>
                                          </p:stCondLst>
                                        </p:cTn>
                                        <p:tgtEl>
                                          <p:spTgt spid="2556"/>
                                        </p:tgtEl>
                                        <p:attrNameLst>
                                          <p:attrName>style.visibility</p:attrName>
                                        </p:attrNameLst>
                                      </p:cBhvr>
                                      <p:to>
                                        <p:strVal val="visible"/>
                                      </p:to>
                                    </p:set>
                                    <p:animEffect transition="in" filter="slide(fromLeft)">
                                      <p:cBhvr additive="base">
                                        <p:cTn id="12" dur="500" fill="hold"/>
                                        <p:tgtEl>
                                          <p:spTgt spid="2556"/>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1" presetClass="entr" presetSubtype="0" dur="1000" fill="hold" nodeType="clickEffect">
                                  <p:stCondLst>
                                    <p:cond delay="0"/>
                                  </p:stCondLst>
                                  <p:childTnLst>
                                    <p:set>
                                      <p:cBhvr additive="base">
                                        <p:cTn id="16" dur="1" fill="hold">
                                          <p:stCondLst>
                                            <p:cond delay="0"/>
                                          </p:stCondLst>
                                        </p:cTn>
                                        <p:tgtEl>
                                          <p:spTgt spid="2557"/>
                                        </p:tgtEl>
                                        <p:attrNameLst>
                                          <p:attrName>style.visibility</p:attrName>
                                        </p:attrNameLst>
                                      </p:cBhvr>
                                      <p:to>
                                        <p:strVal val="visible"/>
                                      </p:to>
                                    </p:set>
                                    <p:anim calcmode="lin" valueType="num">
                                      <p:cBhvr additive="base">
                                        <p:cTn id="17" dur="1000" fill="hold"/>
                                        <p:tgtEl>
                                          <p:spTgt spid="2557"/>
                                        </p:tgtEl>
                                        <p:attrNameLst>
                                          <p:attrName>ppt_w</p:attrName>
                                        </p:attrNameLst>
                                      </p:cBhvr>
                                      <p:tavLst>
                                        <p:tav tm="0">
                                          <p:val>
                                            <p:fltVal val="0"/>
                                          </p:val>
                                        </p:tav>
                                        <p:tav tm="100000">
                                          <p:val>
                                            <p:strVal val="#ppt_w"/>
                                          </p:val>
                                        </p:tav>
                                      </p:tavLst>
                                    </p:anim>
                                    <p:anim calcmode="lin" valueType="num">
                                      <p:cBhvr additive="base">
                                        <p:cTn id="18" dur="1000" fill="hold"/>
                                        <p:tgtEl>
                                          <p:spTgt spid="2557"/>
                                        </p:tgtEl>
                                        <p:attrNameLst>
                                          <p:attrName>ppt_h</p:attrName>
                                        </p:attrNameLst>
                                      </p:cBhvr>
                                      <p:tavLst>
                                        <p:tav tm="0">
                                          <p:val>
                                            <p:fltVal val="0"/>
                                          </p:val>
                                        </p:tav>
                                        <p:tav tm="100000">
                                          <p:val>
                                            <p:strVal val="#ppt_h"/>
                                          </p:val>
                                        </p:tav>
                                      </p:tavLst>
                                    </p:anim>
                                    <p:anim calcmode="lin" valueType="num">
                                      <p:cBhvr additive="base">
                                        <p:cTn id="19" dur="1000" fill="hold"/>
                                        <p:tgtEl>
                                          <p:spTgt spid="2557"/>
                                        </p:tgtEl>
                                        <p:attrNameLst>
                                          <p:attrName>style.rotation</p:attrName>
                                        </p:attrNameLst>
                                      </p:cBhvr>
                                      <p:tavLst>
                                        <p:tav tm="0">
                                          <p:val>
                                            <p:fltVal val="90"/>
                                          </p:val>
                                        </p:tav>
                                        <p:tav tm="100000">
                                          <p:val>
                                            <p:fltVal val="0"/>
                                          </p:val>
                                        </p:tav>
                                      </p:tavLst>
                                    </p:anim>
                                    <p:animEffect transition="in" filter="fade">
                                      <p:cBhvr additive="base">
                                        <p:cTn id="20" dur="1000" fill="hold"/>
                                        <p:tgtEl>
                                          <p:spTgt spid="2557"/>
                                        </p:tgtEl>
                                      </p:cBhvr>
                                    </p:animEffect>
                                  </p:childTnLst>
                                </p:cTn>
                              </p:par>
                              <p:par>
                                <p:cTn id="21" presetID="31" presetClass="entr" presetSubtype="0" dur="1000" fill="hold" nodeType="withEffect">
                                  <p:stCondLst>
                                    <p:cond delay="0"/>
                                  </p:stCondLst>
                                  <p:childTnLst>
                                    <p:set>
                                      <p:cBhvr additive="base">
                                        <p:cTn id="22" dur="1" fill="hold">
                                          <p:stCondLst>
                                            <p:cond delay="0"/>
                                          </p:stCondLst>
                                        </p:cTn>
                                        <p:tgtEl>
                                          <p:spTgt spid="2583"/>
                                        </p:tgtEl>
                                        <p:attrNameLst>
                                          <p:attrName>style.visibility</p:attrName>
                                        </p:attrNameLst>
                                      </p:cBhvr>
                                      <p:to>
                                        <p:strVal val="visible"/>
                                      </p:to>
                                    </p:set>
                                    <p:anim calcmode="lin" valueType="num">
                                      <p:cBhvr additive="base">
                                        <p:cTn id="23" dur="1000" fill="hold"/>
                                        <p:tgtEl>
                                          <p:spTgt spid="2583"/>
                                        </p:tgtEl>
                                        <p:attrNameLst>
                                          <p:attrName>ppt_w</p:attrName>
                                        </p:attrNameLst>
                                      </p:cBhvr>
                                      <p:tavLst>
                                        <p:tav tm="0">
                                          <p:val>
                                            <p:fltVal val="0"/>
                                          </p:val>
                                        </p:tav>
                                        <p:tav tm="100000">
                                          <p:val>
                                            <p:strVal val="#ppt_w"/>
                                          </p:val>
                                        </p:tav>
                                      </p:tavLst>
                                    </p:anim>
                                    <p:anim calcmode="lin" valueType="num">
                                      <p:cBhvr additive="base">
                                        <p:cTn id="24" dur="1000" fill="hold"/>
                                        <p:tgtEl>
                                          <p:spTgt spid="2583"/>
                                        </p:tgtEl>
                                        <p:attrNameLst>
                                          <p:attrName>ppt_h</p:attrName>
                                        </p:attrNameLst>
                                      </p:cBhvr>
                                      <p:tavLst>
                                        <p:tav tm="0">
                                          <p:val>
                                            <p:fltVal val="0"/>
                                          </p:val>
                                        </p:tav>
                                        <p:tav tm="100000">
                                          <p:val>
                                            <p:strVal val="#ppt_h"/>
                                          </p:val>
                                        </p:tav>
                                      </p:tavLst>
                                    </p:anim>
                                    <p:anim calcmode="lin" valueType="num">
                                      <p:cBhvr additive="base">
                                        <p:cTn id="25" dur="1000" fill="hold"/>
                                        <p:tgtEl>
                                          <p:spTgt spid="2583"/>
                                        </p:tgtEl>
                                        <p:attrNameLst>
                                          <p:attrName>style.rotation</p:attrName>
                                        </p:attrNameLst>
                                      </p:cBhvr>
                                      <p:tavLst>
                                        <p:tav tm="0">
                                          <p:val>
                                            <p:fltVal val="90"/>
                                          </p:val>
                                        </p:tav>
                                        <p:tav tm="100000">
                                          <p:val>
                                            <p:fltVal val="0"/>
                                          </p:val>
                                        </p:tav>
                                      </p:tavLst>
                                    </p:anim>
                                    <p:animEffect transition="in" filter="fade">
                                      <p:cBhvr additive="base">
                                        <p:cTn id="26" dur="1000" fill="hold"/>
                                        <p:tgtEl>
                                          <p:spTgt spid="2583"/>
                                        </p:tgtEl>
                                      </p:cBhvr>
                                    </p:animEffect>
                                  </p:childTnLst>
                                </p:cTn>
                              </p:par>
                              <p:par>
                                <p:cTn id="27" presetID="31" presetClass="entr" presetSubtype="0" dur="1000" fill="hold" nodeType="withEffect">
                                  <p:stCondLst>
                                    <p:cond delay="0"/>
                                  </p:stCondLst>
                                  <p:childTnLst>
                                    <p:set>
                                      <p:cBhvr additive="base">
                                        <p:cTn id="28" dur="1" fill="hold">
                                          <p:stCondLst>
                                            <p:cond delay="0"/>
                                          </p:stCondLst>
                                        </p:cTn>
                                        <p:tgtEl>
                                          <p:spTgt spid="2584"/>
                                        </p:tgtEl>
                                        <p:attrNameLst>
                                          <p:attrName>style.visibility</p:attrName>
                                        </p:attrNameLst>
                                      </p:cBhvr>
                                      <p:to>
                                        <p:strVal val="visible"/>
                                      </p:to>
                                    </p:set>
                                    <p:anim calcmode="lin" valueType="num">
                                      <p:cBhvr additive="base">
                                        <p:cTn id="29" dur="1000" fill="hold"/>
                                        <p:tgtEl>
                                          <p:spTgt spid="2584"/>
                                        </p:tgtEl>
                                        <p:attrNameLst>
                                          <p:attrName>ppt_w</p:attrName>
                                        </p:attrNameLst>
                                      </p:cBhvr>
                                      <p:tavLst>
                                        <p:tav tm="0">
                                          <p:val>
                                            <p:fltVal val="0"/>
                                          </p:val>
                                        </p:tav>
                                        <p:tav tm="100000">
                                          <p:val>
                                            <p:strVal val="#ppt_w"/>
                                          </p:val>
                                        </p:tav>
                                      </p:tavLst>
                                    </p:anim>
                                    <p:anim calcmode="lin" valueType="num">
                                      <p:cBhvr additive="base">
                                        <p:cTn id="30" dur="1000" fill="hold"/>
                                        <p:tgtEl>
                                          <p:spTgt spid="2584"/>
                                        </p:tgtEl>
                                        <p:attrNameLst>
                                          <p:attrName>ppt_h</p:attrName>
                                        </p:attrNameLst>
                                      </p:cBhvr>
                                      <p:tavLst>
                                        <p:tav tm="0">
                                          <p:val>
                                            <p:fltVal val="0"/>
                                          </p:val>
                                        </p:tav>
                                        <p:tav tm="100000">
                                          <p:val>
                                            <p:strVal val="#ppt_h"/>
                                          </p:val>
                                        </p:tav>
                                      </p:tavLst>
                                    </p:anim>
                                    <p:anim calcmode="lin" valueType="num">
                                      <p:cBhvr additive="base">
                                        <p:cTn id="31" dur="1000" fill="hold"/>
                                        <p:tgtEl>
                                          <p:spTgt spid="2584"/>
                                        </p:tgtEl>
                                        <p:attrNameLst>
                                          <p:attrName>style.rotation</p:attrName>
                                        </p:attrNameLst>
                                      </p:cBhvr>
                                      <p:tavLst>
                                        <p:tav tm="0">
                                          <p:val>
                                            <p:fltVal val="90"/>
                                          </p:val>
                                        </p:tav>
                                        <p:tav tm="100000">
                                          <p:val>
                                            <p:fltVal val="0"/>
                                          </p:val>
                                        </p:tav>
                                      </p:tavLst>
                                    </p:anim>
                                    <p:animEffect transition="in" filter="fade">
                                      <p:cBhvr additive="base">
                                        <p:cTn id="32" dur="1000" fill="hold"/>
                                        <p:tgtEl>
                                          <p:spTgt spid="2584"/>
                                        </p:tgtEl>
                                      </p:cBhvr>
                                    </p:animEffect>
                                  </p:childTnLst>
                                </p:cTn>
                              </p:par>
                              <p:par>
                                <p:cTn id="33" presetID="31" presetClass="entr" presetSubtype="0" dur="1000" fill="hold" nodeType="withEffect">
                                  <p:stCondLst>
                                    <p:cond delay="0"/>
                                  </p:stCondLst>
                                  <p:childTnLst>
                                    <p:set>
                                      <p:cBhvr additive="base">
                                        <p:cTn id="34" dur="1" fill="hold">
                                          <p:stCondLst>
                                            <p:cond delay="0"/>
                                          </p:stCondLst>
                                        </p:cTn>
                                        <p:tgtEl>
                                          <p:spTgt spid="2585"/>
                                        </p:tgtEl>
                                        <p:attrNameLst>
                                          <p:attrName>style.visibility</p:attrName>
                                        </p:attrNameLst>
                                      </p:cBhvr>
                                      <p:to>
                                        <p:strVal val="visible"/>
                                      </p:to>
                                    </p:set>
                                    <p:anim calcmode="lin" valueType="num">
                                      <p:cBhvr additive="base">
                                        <p:cTn id="35" dur="1000" fill="hold"/>
                                        <p:tgtEl>
                                          <p:spTgt spid="2585"/>
                                        </p:tgtEl>
                                        <p:attrNameLst>
                                          <p:attrName>ppt_w</p:attrName>
                                        </p:attrNameLst>
                                      </p:cBhvr>
                                      <p:tavLst>
                                        <p:tav tm="0">
                                          <p:val>
                                            <p:fltVal val="0"/>
                                          </p:val>
                                        </p:tav>
                                        <p:tav tm="100000">
                                          <p:val>
                                            <p:strVal val="#ppt_w"/>
                                          </p:val>
                                        </p:tav>
                                      </p:tavLst>
                                    </p:anim>
                                    <p:anim calcmode="lin" valueType="num">
                                      <p:cBhvr additive="base">
                                        <p:cTn id="36" dur="1000" fill="hold"/>
                                        <p:tgtEl>
                                          <p:spTgt spid="2585"/>
                                        </p:tgtEl>
                                        <p:attrNameLst>
                                          <p:attrName>ppt_h</p:attrName>
                                        </p:attrNameLst>
                                      </p:cBhvr>
                                      <p:tavLst>
                                        <p:tav tm="0">
                                          <p:val>
                                            <p:fltVal val="0"/>
                                          </p:val>
                                        </p:tav>
                                        <p:tav tm="100000">
                                          <p:val>
                                            <p:strVal val="#ppt_h"/>
                                          </p:val>
                                        </p:tav>
                                      </p:tavLst>
                                    </p:anim>
                                    <p:anim calcmode="lin" valueType="num">
                                      <p:cBhvr additive="base">
                                        <p:cTn id="37" dur="1000" fill="hold"/>
                                        <p:tgtEl>
                                          <p:spTgt spid="2585"/>
                                        </p:tgtEl>
                                        <p:attrNameLst>
                                          <p:attrName>style.rotation</p:attrName>
                                        </p:attrNameLst>
                                      </p:cBhvr>
                                      <p:tavLst>
                                        <p:tav tm="0">
                                          <p:val>
                                            <p:fltVal val="90"/>
                                          </p:val>
                                        </p:tav>
                                        <p:tav tm="100000">
                                          <p:val>
                                            <p:fltVal val="0"/>
                                          </p:val>
                                        </p:tav>
                                      </p:tavLst>
                                    </p:anim>
                                    <p:animEffect transition="in" filter="fade">
                                      <p:cBhvr additive="base">
                                        <p:cTn id="38" dur="1000" fill="hold"/>
                                        <p:tgtEl>
                                          <p:spTgt spid="2585"/>
                                        </p:tgtEl>
                                      </p:cBhvr>
                                    </p:animEffect>
                                  </p:childTnLst>
                                </p:cTn>
                              </p:par>
                              <p:par>
                                <p:cTn id="39" presetID="31" presetClass="entr" presetSubtype="0" dur="1000" fill="hold" nodeType="withEffect">
                                  <p:stCondLst>
                                    <p:cond delay="0"/>
                                  </p:stCondLst>
                                  <p:childTnLst>
                                    <p:set>
                                      <p:cBhvr additive="base">
                                        <p:cTn id="40" dur="1" fill="hold">
                                          <p:stCondLst>
                                            <p:cond delay="0"/>
                                          </p:stCondLst>
                                        </p:cTn>
                                        <p:tgtEl>
                                          <p:spTgt spid="2586"/>
                                        </p:tgtEl>
                                        <p:attrNameLst>
                                          <p:attrName>style.visibility</p:attrName>
                                        </p:attrNameLst>
                                      </p:cBhvr>
                                      <p:to>
                                        <p:strVal val="visible"/>
                                      </p:to>
                                    </p:set>
                                    <p:anim calcmode="lin" valueType="num">
                                      <p:cBhvr additive="base">
                                        <p:cTn id="41" dur="1000" fill="hold"/>
                                        <p:tgtEl>
                                          <p:spTgt spid="2586"/>
                                        </p:tgtEl>
                                        <p:attrNameLst>
                                          <p:attrName>ppt_w</p:attrName>
                                        </p:attrNameLst>
                                      </p:cBhvr>
                                      <p:tavLst>
                                        <p:tav tm="0">
                                          <p:val>
                                            <p:fltVal val="0"/>
                                          </p:val>
                                        </p:tav>
                                        <p:tav tm="100000">
                                          <p:val>
                                            <p:strVal val="#ppt_w"/>
                                          </p:val>
                                        </p:tav>
                                      </p:tavLst>
                                    </p:anim>
                                    <p:anim calcmode="lin" valueType="num">
                                      <p:cBhvr additive="base">
                                        <p:cTn id="42" dur="1000" fill="hold"/>
                                        <p:tgtEl>
                                          <p:spTgt spid="2586"/>
                                        </p:tgtEl>
                                        <p:attrNameLst>
                                          <p:attrName>ppt_h</p:attrName>
                                        </p:attrNameLst>
                                      </p:cBhvr>
                                      <p:tavLst>
                                        <p:tav tm="0">
                                          <p:val>
                                            <p:fltVal val="0"/>
                                          </p:val>
                                        </p:tav>
                                        <p:tav tm="100000">
                                          <p:val>
                                            <p:strVal val="#ppt_h"/>
                                          </p:val>
                                        </p:tav>
                                      </p:tavLst>
                                    </p:anim>
                                    <p:anim calcmode="lin" valueType="num">
                                      <p:cBhvr additive="base">
                                        <p:cTn id="43" dur="1000" fill="hold"/>
                                        <p:tgtEl>
                                          <p:spTgt spid="2586"/>
                                        </p:tgtEl>
                                        <p:attrNameLst>
                                          <p:attrName>style.rotation</p:attrName>
                                        </p:attrNameLst>
                                      </p:cBhvr>
                                      <p:tavLst>
                                        <p:tav tm="0">
                                          <p:val>
                                            <p:fltVal val="90"/>
                                          </p:val>
                                        </p:tav>
                                        <p:tav tm="100000">
                                          <p:val>
                                            <p:fltVal val="0"/>
                                          </p:val>
                                        </p:tav>
                                      </p:tavLst>
                                    </p:anim>
                                    <p:animEffect transition="in" filter="fade">
                                      <p:cBhvr additive="base">
                                        <p:cTn id="44" dur="1000" fill="hold"/>
                                        <p:tgtEl>
                                          <p:spTgt spid="25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55" grpId="0"/>
      <p:bldP spid="2556" grpId="1"/>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https://d.book118.com/265020110030011100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Crayons">
  <a:themeElements>
    <a:clrScheme name="">
      <a:dk1>
        <a:srgbClr val="000000"/>
      </a:dk1>
      <a:lt1>
        <a:srgbClr val="FFFFFF"/>
      </a:lt1>
      <a:dk2>
        <a:srgbClr val="FF0000"/>
      </a:dk2>
      <a:lt2>
        <a:srgbClr val="FFB800"/>
      </a:lt2>
      <a:accent1>
        <a:srgbClr val="FFEF66"/>
      </a:accent1>
      <a:accent2>
        <a:srgbClr val="000000"/>
      </a:accent2>
      <a:accent3>
        <a:srgbClr val="FFFFFF"/>
      </a:accent3>
      <a:accent4>
        <a:srgbClr val="000000"/>
      </a:accent4>
      <a:accent5>
        <a:srgbClr val="FFF5B9"/>
      </a:accent5>
      <a:accent6>
        <a:srgbClr val="000000"/>
      </a:accent6>
      <a:hlink>
        <a:srgbClr val="00B200"/>
      </a:hlink>
      <a:folHlink>
        <a:srgbClr val="703DFF"/>
      </a:folHlink>
    </a:clrScheme>
    <a:fontScheme name="">
      <a:majorFont>
        <a:latin typeface="Comic Sans MS"/>
        <a:ea typeface="宋体"/>
        <a:cs typeface="Arial"/>
      </a:majorFont>
      <a:minorFont>
        <a:latin typeface="Comic Sans MS"/>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FF0000"/>
        </a:dk2>
        <a:lt2>
          <a:srgbClr val="FFB800"/>
        </a:lt2>
        <a:accent1>
          <a:srgbClr val="FFEF66"/>
        </a:accent1>
        <a:accent2>
          <a:srgbClr val="000000"/>
        </a:accent2>
        <a:accent3>
          <a:srgbClr val="FFFFFF"/>
        </a:accent3>
        <a:accent4>
          <a:srgbClr val="000000"/>
        </a:accent4>
        <a:accent5>
          <a:srgbClr val="FFF5B9"/>
        </a:accent5>
        <a:accent6>
          <a:srgbClr val="000000"/>
        </a:accent6>
        <a:hlink>
          <a:srgbClr val="00B200"/>
        </a:hlink>
        <a:folHlink>
          <a:srgbClr val="703D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9CCFF"/>
        </a:lt2>
        <a:accent1>
          <a:srgbClr val="CCCCFF"/>
        </a:accent1>
        <a:accent2>
          <a:srgbClr val="000066"/>
        </a:accent2>
        <a:accent3>
          <a:srgbClr val="FFFFFF"/>
        </a:accent3>
        <a:accent4>
          <a:srgbClr val="000000"/>
        </a:accent4>
        <a:accent5>
          <a:srgbClr val="E2E2FF"/>
        </a:accent5>
        <a:accent6>
          <a:srgbClr val="00005B"/>
        </a:accent6>
        <a:hlink>
          <a:srgbClr val="00B200"/>
        </a:hlink>
        <a:folHlink>
          <a:srgbClr val="CCFF33"/>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99FF"/>
        </a:lt2>
        <a:accent1>
          <a:srgbClr val="CCECFF"/>
        </a:accent1>
        <a:accent2>
          <a:srgbClr val="008080"/>
        </a:accent2>
        <a:accent3>
          <a:srgbClr val="FFFFFF"/>
        </a:accent3>
        <a:accent4>
          <a:srgbClr val="000000"/>
        </a:accent4>
        <a:accent5>
          <a:srgbClr val="E2F4FF"/>
        </a:accent5>
        <a:accent6>
          <a:srgbClr val="007272"/>
        </a:accent6>
        <a:hlink>
          <a:srgbClr val="009999"/>
        </a:hlink>
        <a:folHlink>
          <a:srgbClr val="3366CC"/>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808000"/>
        </a:lt2>
        <a:accent1>
          <a:srgbClr val="99CC00"/>
        </a:accent1>
        <a:accent2>
          <a:srgbClr val="003300"/>
        </a:accent2>
        <a:accent3>
          <a:srgbClr val="ADB9AA"/>
        </a:accent3>
        <a:accent4>
          <a:srgbClr val="DCDCDC"/>
        </a:accent4>
        <a:accent5>
          <a:srgbClr val="CAE2AA"/>
        </a:accent5>
        <a:accent6>
          <a:srgbClr val="002D00"/>
        </a:accent6>
        <a:hlink>
          <a:srgbClr val="CCCC00"/>
        </a:hlink>
        <a:folHlink>
          <a:srgbClr val="CCFF33"/>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CCECFF"/>
        </a:dk2>
        <a:lt2>
          <a:srgbClr val="808080"/>
        </a:lt2>
        <a:accent1>
          <a:srgbClr val="33CCCC"/>
        </a:accent1>
        <a:accent2>
          <a:srgbClr val="006699"/>
        </a:accent2>
        <a:accent3>
          <a:srgbClr val="AAADB9"/>
        </a:accent3>
        <a:accent4>
          <a:srgbClr val="DCDCDC"/>
        </a:accent4>
        <a:accent5>
          <a:srgbClr val="ADE2E2"/>
        </a:accent5>
        <a:accent6>
          <a:srgbClr val="005B89"/>
        </a:accent6>
        <a:hlink>
          <a:srgbClr val="00FFFF"/>
        </a:hlink>
        <a:folHlink>
          <a:srgbClr val="0000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6666FF"/>
        </a:lt2>
        <a:accent1>
          <a:srgbClr val="33CCFF"/>
        </a:accent1>
        <a:accent2>
          <a:srgbClr val="0000FF"/>
        </a:accent2>
        <a:accent3>
          <a:srgbClr val="AAAAB9"/>
        </a:accent3>
        <a:accent4>
          <a:srgbClr val="DCDCDC"/>
        </a:accent4>
        <a:accent5>
          <a:srgbClr val="ADE2FF"/>
        </a:accent5>
        <a:accent6>
          <a:srgbClr val="0000E5"/>
        </a:accent6>
        <a:hlink>
          <a:srgbClr val="FFFF99"/>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800080"/>
        </a:lt1>
        <a:dk2>
          <a:srgbClr val="FFFFFF"/>
        </a:dk2>
        <a:lt2>
          <a:srgbClr val="000000"/>
        </a:lt2>
        <a:accent1>
          <a:srgbClr val="CC66FF"/>
        </a:accent1>
        <a:accent2>
          <a:srgbClr val="990099"/>
        </a:accent2>
        <a:accent3>
          <a:srgbClr val="C1AAC1"/>
        </a:accent3>
        <a:accent4>
          <a:srgbClr val="DCDCDC"/>
        </a:accent4>
        <a:accent5>
          <a:srgbClr val="E2B9FF"/>
        </a:accent5>
        <a:accent6>
          <a:srgbClr val="890089"/>
        </a:accent6>
        <a:hlink>
          <a:srgbClr val="FF9900"/>
        </a:hlink>
        <a:folHlink>
          <a:srgbClr val="FF33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CC"/>
        </a:dk2>
        <a:lt2>
          <a:srgbClr val="FF3300"/>
        </a:lt2>
        <a:accent1>
          <a:srgbClr val="FF7C80"/>
        </a:accent1>
        <a:accent2>
          <a:srgbClr val="990000"/>
        </a:accent2>
        <a:accent3>
          <a:srgbClr val="C1AAAA"/>
        </a:accent3>
        <a:accent4>
          <a:srgbClr val="DCDCDC"/>
        </a:accent4>
        <a:accent5>
          <a:srgbClr val="FFBFC1"/>
        </a:accent5>
        <a:accent6>
          <a:srgbClr val="890000"/>
        </a:accent6>
        <a:hlink>
          <a:srgbClr val="FF66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9CCFF"/>
        </a:lt2>
        <a:accent1>
          <a:srgbClr val="CCCCFF"/>
        </a:accent1>
        <a:accent2>
          <a:srgbClr val="000066"/>
        </a:accent2>
        <a:accent3>
          <a:srgbClr val="9BBB59"/>
        </a:accent3>
        <a:accent4>
          <a:srgbClr val="8064A2"/>
        </a:accent4>
        <a:accent5>
          <a:srgbClr val="4BACC6"/>
        </a:accent5>
        <a:accent6>
          <a:srgbClr val="F79646"/>
        </a:accent6>
        <a:hlink>
          <a:srgbClr val="00B200"/>
        </a:hlink>
        <a:folHlink>
          <a:srgbClr val="CCFF33"/>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99FF"/>
        </a:lt2>
        <a:accent1>
          <a:srgbClr val="CCECFF"/>
        </a:accent1>
        <a:accent2>
          <a:srgbClr val="008080"/>
        </a:accent2>
        <a:accent3>
          <a:srgbClr val="9BBB59"/>
        </a:accent3>
        <a:accent4>
          <a:srgbClr val="8064A2"/>
        </a:accent4>
        <a:accent5>
          <a:srgbClr val="4BACC6"/>
        </a:accent5>
        <a:accent6>
          <a:srgbClr val="F79646"/>
        </a:accent6>
        <a:hlink>
          <a:srgbClr val="009999"/>
        </a:hlink>
        <a:folHlink>
          <a:srgbClr val="3366CC"/>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808000"/>
        </a:lt2>
        <a:accent1>
          <a:srgbClr val="99CC00"/>
        </a:accent1>
        <a:accent2>
          <a:srgbClr val="003300"/>
        </a:accent2>
        <a:accent3>
          <a:srgbClr val="9BBB59"/>
        </a:accent3>
        <a:accent4>
          <a:srgbClr val="8064A2"/>
        </a:accent4>
        <a:accent5>
          <a:srgbClr val="4BACC6"/>
        </a:accent5>
        <a:accent6>
          <a:srgbClr val="F79646"/>
        </a:accent6>
        <a:hlink>
          <a:srgbClr val="CCCC00"/>
        </a:hlink>
        <a:folHlink>
          <a:srgbClr val="CCFF33"/>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CCECFF"/>
        </a:dk2>
        <a:lt2>
          <a:srgbClr val="808080"/>
        </a:lt2>
        <a:accent1>
          <a:srgbClr val="33CCCC"/>
        </a:accent1>
        <a:accent2>
          <a:srgbClr val="006699"/>
        </a:accent2>
        <a:accent3>
          <a:srgbClr val="9BBB59"/>
        </a:accent3>
        <a:accent4>
          <a:srgbClr val="8064A2"/>
        </a:accent4>
        <a:accent5>
          <a:srgbClr val="4BACC6"/>
        </a:accent5>
        <a:accent6>
          <a:srgbClr val="F79646"/>
        </a:accent6>
        <a:hlink>
          <a:srgbClr val="00FFFF"/>
        </a:hlink>
        <a:folHlink>
          <a:srgbClr val="0000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6666FF"/>
        </a:lt2>
        <a:accent1>
          <a:srgbClr val="33CCFF"/>
        </a:accent1>
        <a:accent2>
          <a:srgbClr val="0000FF"/>
        </a:accent2>
        <a:accent3>
          <a:srgbClr val="9BBB59"/>
        </a:accent3>
        <a:accent4>
          <a:srgbClr val="8064A2"/>
        </a:accent4>
        <a:accent5>
          <a:srgbClr val="4BACC6"/>
        </a:accent5>
        <a:accent6>
          <a:srgbClr val="F79646"/>
        </a:accent6>
        <a:hlink>
          <a:srgbClr val="FFFF99"/>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800080"/>
        </a:lt1>
        <a:dk2>
          <a:srgbClr val="FFFFFF"/>
        </a:dk2>
        <a:lt2>
          <a:srgbClr val="000000"/>
        </a:lt2>
        <a:accent1>
          <a:srgbClr val="CC66FF"/>
        </a:accent1>
        <a:accent2>
          <a:srgbClr val="990099"/>
        </a:accent2>
        <a:accent3>
          <a:srgbClr val="9BBB59"/>
        </a:accent3>
        <a:accent4>
          <a:srgbClr val="8064A2"/>
        </a:accent4>
        <a:accent5>
          <a:srgbClr val="4BACC6"/>
        </a:accent5>
        <a:accent6>
          <a:srgbClr val="F79646"/>
        </a:accent6>
        <a:hlink>
          <a:srgbClr val="FF9900"/>
        </a:hlink>
        <a:folHlink>
          <a:srgbClr val="FF33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CC"/>
        </a:dk2>
        <a:lt2>
          <a:srgbClr val="FF3300"/>
        </a:lt2>
        <a:accent1>
          <a:srgbClr val="FF7C80"/>
        </a:accent1>
        <a:accent2>
          <a:srgbClr val="990000"/>
        </a:accent2>
        <a:accent3>
          <a:srgbClr val="9BBB59"/>
        </a:accent3>
        <a:accent4>
          <a:srgbClr val="8064A2"/>
        </a:accent4>
        <a:accent5>
          <a:srgbClr val="4BACC6"/>
        </a:accent5>
        <a:accent6>
          <a:srgbClr val="F79646"/>
        </a:accent6>
        <a:hlink>
          <a:srgbClr val="FF66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9CCFF"/>
        </a:lt2>
        <a:accent1>
          <a:srgbClr val="CCCCFF"/>
        </a:accent1>
        <a:accent2>
          <a:srgbClr val="000066"/>
        </a:accent2>
        <a:accent3>
          <a:srgbClr val="9BBB59"/>
        </a:accent3>
        <a:accent4>
          <a:srgbClr val="8064A2"/>
        </a:accent4>
        <a:accent5>
          <a:srgbClr val="4BACC6"/>
        </a:accent5>
        <a:accent6>
          <a:srgbClr val="F79646"/>
        </a:accent6>
        <a:hlink>
          <a:srgbClr val="00B200"/>
        </a:hlink>
        <a:folHlink>
          <a:srgbClr val="CCFF33"/>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99FF"/>
        </a:lt2>
        <a:accent1>
          <a:srgbClr val="CCECFF"/>
        </a:accent1>
        <a:accent2>
          <a:srgbClr val="008080"/>
        </a:accent2>
        <a:accent3>
          <a:srgbClr val="9BBB59"/>
        </a:accent3>
        <a:accent4>
          <a:srgbClr val="8064A2"/>
        </a:accent4>
        <a:accent5>
          <a:srgbClr val="4BACC6"/>
        </a:accent5>
        <a:accent6>
          <a:srgbClr val="F79646"/>
        </a:accent6>
        <a:hlink>
          <a:srgbClr val="009999"/>
        </a:hlink>
        <a:folHlink>
          <a:srgbClr val="3366CC"/>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808000"/>
        </a:lt2>
        <a:accent1>
          <a:srgbClr val="99CC00"/>
        </a:accent1>
        <a:accent2>
          <a:srgbClr val="003300"/>
        </a:accent2>
        <a:accent3>
          <a:srgbClr val="9BBB59"/>
        </a:accent3>
        <a:accent4>
          <a:srgbClr val="8064A2"/>
        </a:accent4>
        <a:accent5>
          <a:srgbClr val="4BACC6"/>
        </a:accent5>
        <a:accent6>
          <a:srgbClr val="F79646"/>
        </a:accent6>
        <a:hlink>
          <a:srgbClr val="CCCC00"/>
        </a:hlink>
        <a:folHlink>
          <a:srgbClr val="CCFF33"/>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CCECFF"/>
        </a:dk2>
        <a:lt2>
          <a:srgbClr val="808080"/>
        </a:lt2>
        <a:accent1>
          <a:srgbClr val="33CCCC"/>
        </a:accent1>
        <a:accent2>
          <a:srgbClr val="006699"/>
        </a:accent2>
        <a:accent3>
          <a:srgbClr val="9BBB59"/>
        </a:accent3>
        <a:accent4>
          <a:srgbClr val="8064A2"/>
        </a:accent4>
        <a:accent5>
          <a:srgbClr val="4BACC6"/>
        </a:accent5>
        <a:accent6>
          <a:srgbClr val="F79646"/>
        </a:accent6>
        <a:hlink>
          <a:srgbClr val="00FFFF"/>
        </a:hlink>
        <a:folHlink>
          <a:srgbClr val="0000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6666FF"/>
        </a:lt2>
        <a:accent1>
          <a:srgbClr val="33CCFF"/>
        </a:accent1>
        <a:accent2>
          <a:srgbClr val="0000FF"/>
        </a:accent2>
        <a:accent3>
          <a:srgbClr val="9BBB59"/>
        </a:accent3>
        <a:accent4>
          <a:srgbClr val="8064A2"/>
        </a:accent4>
        <a:accent5>
          <a:srgbClr val="4BACC6"/>
        </a:accent5>
        <a:accent6>
          <a:srgbClr val="F79646"/>
        </a:accent6>
        <a:hlink>
          <a:srgbClr val="FFFF99"/>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800080"/>
        </a:lt1>
        <a:dk2>
          <a:srgbClr val="FFFFFF"/>
        </a:dk2>
        <a:lt2>
          <a:srgbClr val="000000"/>
        </a:lt2>
        <a:accent1>
          <a:srgbClr val="CC66FF"/>
        </a:accent1>
        <a:accent2>
          <a:srgbClr val="990099"/>
        </a:accent2>
        <a:accent3>
          <a:srgbClr val="9BBB59"/>
        </a:accent3>
        <a:accent4>
          <a:srgbClr val="8064A2"/>
        </a:accent4>
        <a:accent5>
          <a:srgbClr val="4BACC6"/>
        </a:accent5>
        <a:accent6>
          <a:srgbClr val="F79646"/>
        </a:accent6>
        <a:hlink>
          <a:srgbClr val="FF9900"/>
        </a:hlink>
        <a:folHlink>
          <a:srgbClr val="FF33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CC"/>
        </a:dk2>
        <a:lt2>
          <a:srgbClr val="FF3300"/>
        </a:lt2>
        <a:accent1>
          <a:srgbClr val="FF7C80"/>
        </a:accent1>
        <a:accent2>
          <a:srgbClr val="990000"/>
        </a:accent2>
        <a:accent3>
          <a:srgbClr val="9BBB59"/>
        </a:accent3>
        <a:accent4>
          <a:srgbClr val="8064A2"/>
        </a:accent4>
        <a:accent5>
          <a:srgbClr val="4BACC6"/>
        </a:accent5>
        <a:accent6>
          <a:srgbClr val="F79646"/>
        </a:accent6>
        <a:hlink>
          <a:srgbClr val="FF66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9CCFF"/>
        </a:lt2>
        <a:accent1>
          <a:srgbClr val="CCCCFF"/>
        </a:accent1>
        <a:accent2>
          <a:srgbClr val="000066"/>
        </a:accent2>
        <a:accent3>
          <a:srgbClr val="9BBB59"/>
        </a:accent3>
        <a:accent4>
          <a:srgbClr val="8064A2"/>
        </a:accent4>
        <a:accent5>
          <a:srgbClr val="4BACC6"/>
        </a:accent5>
        <a:accent6>
          <a:srgbClr val="F79646"/>
        </a:accent6>
        <a:hlink>
          <a:srgbClr val="00B200"/>
        </a:hlink>
        <a:folHlink>
          <a:srgbClr val="CCFF33"/>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99FF"/>
        </a:lt2>
        <a:accent1>
          <a:srgbClr val="CCECFF"/>
        </a:accent1>
        <a:accent2>
          <a:srgbClr val="008080"/>
        </a:accent2>
        <a:accent3>
          <a:srgbClr val="9BBB59"/>
        </a:accent3>
        <a:accent4>
          <a:srgbClr val="8064A2"/>
        </a:accent4>
        <a:accent5>
          <a:srgbClr val="4BACC6"/>
        </a:accent5>
        <a:accent6>
          <a:srgbClr val="F79646"/>
        </a:accent6>
        <a:hlink>
          <a:srgbClr val="009999"/>
        </a:hlink>
        <a:folHlink>
          <a:srgbClr val="3366CC"/>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808000"/>
        </a:lt2>
        <a:accent1>
          <a:srgbClr val="99CC00"/>
        </a:accent1>
        <a:accent2>
          <a:srgbClr val="003300"/>
        </a:accent2>
        <a:accent3>
          <a:srgbClr val="9BBB59"/>
        </a:accent3>
        <a:accent4>
          <a:srgbClr val="8064A2"/>
        </a:accent4>
        <a:accent5>
          <a:srgbClr val="4BACC6"/>
        </a:accent5>
        <a:accent6>
          <a:srgbClr val="F79646"/>
        </a:accent6>
        <a:hlink>
          <a:srgbClr val="CCCC00"/>
        </a:hlink>
        <a:folHlink>
          <a:srgbClr val="CCFF33"/>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CCECFF"/>
        </a:dk2>
        <a:lt2>
          <a:srgbClr val="808080"/>
        </a:lt2>
        <a:accent1>
          <a:srgbClr val="33CCCC"/>
        </a:accent1>
        <a:accent2>
          <a:srgbClr val="006699"/>
        </a:accent2>
        <a:accent3>
          <a:srgbClr val="9BBB59"/>
        </a:accent3>
        <a:accent4>
          <a:srgbClr val="8064A2"/>
        </a:accent4>
        <a:accent5>
          <a:srgbClr val="4BACC6"/>
        </a:accent5>
        <a:accent6>
          <a:srgbClr val="F79646"/>
        </a:accent6>
        <a:hlink>
          <a:srgbClr val="00FFFF"/>
        </a:hlink>
        <a:folHlink>
          <a:srgbClr val="0000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6666FF"/>
        </a:lt2>
        <a:accent1>
          <a:srgbClr val="33CCFF"/>
        </a:accent1>
        <a:accent2>
          <a:srgbClr val="0000FF"/>
        </a:accent2>
        <a:accent3>
          <a:srgbClr val="9BBB59"/>
        </a:accent3>
        <a:accent4>
          <a:srgbClr val="8064A2"/>
        </a:accent4>
        <a:accent5>
          <a:srgbClr val="4BACC6"/>
        </a:accent5>
        <a:accent6>
          <a:srgbClr val="F79646"/>
        </a:accent6>
        <a:hlink>
          <a:srgbClr val="FFFF99"/>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800080"/>
        </a:lt1>
        <a:dk2>
          <a:srgbClr val="FFFFFF"/>
        </a:dk2>
        <a:lt2>
          <a:srgbClr val="000000"/>
        </a:lt2>
        <a:accent1>
          <a:srgbClr val="CC66FF"/>
        </a:accent1>
        <a:accent2>
          <a:srgbClr val="990099"/>
        </a:accent2>
        <a:accent3>
          <a:srgbClr val="9BBB59"/>
        </a:accent3>
        <a:accent4>
          <a:srgbClr val="8064A2"/>
        </a:accent4>
        <a:accent5>
          <a:srgbClr val="4BACC6"/>
        </a:accent5>
        <a:accent6>
          <a:srgbClr val="F79646"/>
        </a:accent6>
        <a:hlink>
          <a:srgbClr val="FF9900"/>
        </a:hlink>
        <a:folHlink>
          <a:srgbClr val="FF33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CC"/>
        </a:dk2>
        <a:lt2>
          <a:srgbClr val="FF3300"/>
        </a:lt2>
        <a:accent1>
          <a:srgbClr val="FF7C80"/>
        </a:accent1>
        <a:accent2>
          <a:srgbClr val="990000"/>
        </a:accent2>
        <a:accent3>
          <a:srgbClr val="9BBB59"/>
        </a:accent3>
        <a:accent4>
          <a:srgbClr val="8064A2"/>
        </a:accent4>
        <a:accent5>
          <a:srgbClr val="4BACC6"/>
        </a:accent5>
        <a:accent6>
          <a:srgbClr val="F79646"/>
        </a:accent6>
        <a:hlink>
          <a:srgbClr val="FF66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9CCFF"/>
        </a:lt2>
        <a:accent1>
          <a:srgbClr val="CCCCFF"/>
        </a:accent1>
        <a:accent2>
          <a:srgbClr val="000066"/>
        </a:accent2>
        <a:accent3>
          <a:srgbClr val="9BBB59"/>
        </a:accent3>
        <a:accent4>
          <a:srgbClr val="8064A2"/>
        </a:accent4>
        <a:accent5>
          <a:srgbClr val="4BACC6"/>
        </a:accent5>
        <a:accent6>
          <a:srgbClr val="F79646"/>
        </a:accent6>
        <a:hlink>
          <a:srgbClr val="00B200"/>
        </a:hlink>
        <a:folHlink>
          <a:srgbClr val="CCFF33"/>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99FF"/>
        </a:lt2>
        <a:accent1>
          <a:srgbClr val="CCECFF"/>
        </a:accent1>
        <a:accent2>
          <a:srgbClr val="008080"/>
        </a:accent2>
        <a:accent3>
          <a:srgbClr val="9BBB59"/>
        </a:accent3>
        <a:accent4>
          <a:srgbClr val="8064A2"/>
        </a:accent4>
        <a:accent5>
          <a:srgbClr val="4BACC6"/>
        </a:accent5>
        <a:accent6>
          <a:srgbClr val="F79646"/>
        </a:accent6>
        <a:hlink>
          <a:srgbClr val="009999"/>
        </a:hlink>
        <a:folHlink>
          <a:srgbClr val="3366CC"/>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808000"/>
        </a:lt2>
        <a:accent1>
          <a:srgbClr val="99CC00"/>
        </a:accent1>
        <a:accent2>
          <a:srgbClr val="003300"/>
        </a:accent2>
        <a:accent3>
          <a:srgbClr val="9BBB59"/>
        </a:accent3>
        <a:accent4>
          <a:srgbClr val="8064A2"/>
        </a:accent4>
        <a:accent5>
          <a:srgbClr val="4BACC6"/>
        </a:accent5>
        <a:accent6>
          <a:srgbClr val="F79646"/>
        </a:accent6>
        <a:hlink>
          <a:srgbClr val="CCCC00"/>
        </a:hlink>
        <a:folHlink>
          <a:srgbClr val="CCFF33"/>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CCECFF"/>
        </a:dk2>
        <a:lt2>
          <a:srgbClr val="808080"/>
        </a:lt2>
        <a:accent1>
          <a:srgbClr val="33CCCC"/>
        </a:accent1>
        <a:accent2>
          <a:srgbClr val="006699"/>
        </a:accent2>
        <a:accent3>
          <a:srgbClr val="9BBB59"/>
        </a:accent3>
        <a:accent4>
          <a:srgbClr val="8064A2"/>
        </a:accent4>
        <a:accent5>
          <a:srgbClr val="4BACC6"/>
        </a:accent5>
        <a:accent6>
          <a:srgbClr val="F79646"/>
        </a:accent6>
        <a:hlink>
          <a:srgbClr val="00FFFF"/>
        </a:hlink>
        <a:folHlink>
          <a:srgbClr val="0000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6666FF"/>
        </a:lt2>
        <a:accent1>
          <a:srgbClr val="33CCFF"/>
        </a:accent1>
        <a:accent2>
          <a:srgbClr val="0000FF"/>
        </a:accent2>
        <a:accent3>
          <a:srgbClr val="9BBB59"/>
        </a:accent3>
        <a:accent4>
          <a:srgbClr val="8064A2"/>
        </a:accent4>
        <a:accent5>
          <a:srgbClr val="4BACC6"/>
        </a:accent5>
        <a:accent6>
          <a:srgbClr val="F79646"/>
        </a:accent6>
        <a:hlink>
          <a:srgbClr val="FFFF99"/>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800080"/>
        </a:lt1>
        <a:dk2>
          <a:srgbClr val="FFFFFF"/>
        </a:dk2>
        <a:lt2>
          <a:srgbClr val="000000"/>
        </a:lt2>
        <a:accent1>
          <a:srgbClr val="CC66FF"/>
        </a:accent1>
        <a:accent2>
          <a:srgbClr val="990099"/>
        </a:accent2>
        <a:accent3>
          <a:srgbClr val="9BBB59"/>
        </a:accent3>
        <a:accent4>
          <a:srgbClr val="8064A2"/>
        </a:accent4>
        <a:accent5>
          <a:srgbClr val="4BACC6"/>
        </a:accent5>
        <a:accent6>
          <a:srgbClr val="F79646"/>
        </a:accent6>
        <a:hlink>
          <a:srgbClr val="FF9900"/>
        </a:hlink>
        <a:folHlink>
          <a:srgbClr val="FF33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CC"/>
        </a:dk2>
        <a:lt2>
          <a:srgbClr val="FF3300"/>
        </a:lt2>
        <a:accent1>
          <a:srgbClr val="FF7C80"/>
        </a:accent1>
        <a:accent2>
          <a:srgbClr val="990000"/>
        </a:accent2>
        <a:accent3>
          <a:srgbClr val="9BBB59"/>
        </a:accent3>
        <a:accent4>
          <a:srgbClr val="8064A2"/>
        </a:accent4>
        <a:accent5>
          <a:srgbClr val="4BACC6"/>
        </a:accent5>
        <a:accent6>
          <a:srgbClr val="F79646"/>
        </a:accent6>
        <a:hlink>
          <a:srgbClr val="FF66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9CCFF"/>
        </a:lt2>
        <a:accent1>
          <a:srgbClr val="CCCCFF"/>
        </a:accent1>
        <a:accent2>
          <a:srgbClr val="000066"/>
        </a:accent2>
        <a:accent3>
          <a:srgbClr val="9BBB59"/>
        </a:accent3>
        <a:accent4>
          <a:srgbClr val="8064A2"/>
        </a:accent4>
        <a:accent5>
          <a:srgbClr val="4BACC6"/>
        </a:accent5>
        <a:accent6>
          <a:srgbClr val="F79646"/>
        </a:accent6>
        <a:hlink>
          <a:srgbClr val="00B200"/>
        </a:hlink>
        <a:folHlink>
          <a:srgbClr val="CCFF33"/>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99FF"/>
        </a:lt2>
        <a:accent1>
          <a:srgbClr val="CCECFF"/>
        </a:accent1>
        <a:accent2>
          <a:srgbClr val="008080"/>
        </a:accent2>
        <a:accent3>
          <a:srgbClr val="9BBB59"/>
        </a:accent3>
        <a:accent4>
          <a:srgbClr val="8064A2"/>
        </a:accent4>
        <a:accent5>
          <a:srgbClr val="4BACC6"/>
        </a:accent5>
        <a:accent6>
          <a:srgbClr val="F79646"/>
        </a:accent6>
        <a:hlink>
          <a:srgbClr val="009999"/>
        </a:hlink>
        <a:folHlink>
          <a:srgbClr val="3366CC"/>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808000"/>
        </a:lt2>
        <a:accent1>
          <a:srgbClr val="99CC00"/>
        </a:accent1>
        <a:accent2>
          <a:srgbClr val="003300"/>
        </a:accent2>
        <a:accent3>
          <a:srgbClr val="9BBB59"/>
        </a:accent3>
        <a:accent4>
          <a:srgbClr val="8064A2"/>
        </a:accent4>
        <a:accent5>
          <a:srgbClr val="4BACC6"/>
        </a:accent5>
        <a:accent6>
          <a:srgbClr val="F79646"/>
        </a:accent6>
        <a:hlink>
          <a:srgbClr val="CCCC00"/>
        </a:hlink>
        <a:folHlink>
          <a:srgbClr val="CCFF33"/>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CCECFF"/>
        </a:dk2>
        <a:lt2>
          <a:srgbClr val="808080"/>
        </a:lt2>
        <a:accent1>
          <a:srgbClr val="33CCCC"/>
        </a:accent1>
        <a:accent2>
          <a:srgbClr val="006699"/>
        </a:accent2>
        <a:accent3>
          <a:srgbClr val="9BBB59"/>
        </a:accent3>
        <a:accent4>
          <a:srgbClr val="8064A2"/>
        </a:accent4>
        <a:accent5>
          <a:srgbClr val="4BACC6"/>
        </a:accent5>
        <a:accent6>
          <a:srgbClr val="F79646"/>
        </a:accent6>
        <a:hlink>
          <a:srgbClr val="00FFFF"/>
        </a:hlink>
        <a:folHlink>
          <a:srgbClr val="0000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6666FF"/>
        </a:lt2>
        <a:accent1>
          <a:srgbClr val="33CCFF"/>
        </a:accent1>
        <a:accent2>
          <a:srgbClr val="0000FF"/>
        </a:accent2>
        <a:accent3>
          <a:srgbClr val="9BBB59"/>
        </a:accent3>
        <a:accent4>
          <a:srgbClr val="8064A2"/>
        </a:accent4>
        <a:accent5>
          <a:srgbClr val="4BACC6"/>
        </a:accent5>
        <a:accent6>
          <a:srgbClr val="F79646"/>
        </a:accent6>
        <a:hlink>
          <a:srgbClr val="FFFF99"/>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800080"/>
        </a:lt1>
        <a:dk2>
          <a:srgbClr val="FFFFFF"/>
        </a:dk2>
        <a:lt2>
          <a:srgbClr val="000000"/>
        </a:lt2>
        <a:accent1>
          <a:srgbClr val="CC66FF"/>
        </a:accent1>
        <a:accent2>
          <a:srgbClr val="990099"/>
        </a:accent2>
        <a:accent3>
          <a:srgbClr val="9BBB59"/>
        </a:accent3>
        <a:accent4>
          <a:srgbClr val="8064A2"/>
        </a:accent4>
        <a:accent5>
          <a:srgbClr val="4BACC6"/>
        </a:accent5>
        <a:accent6>
          <a:srgbClr val="F79646"/>
        </a:accent6>
        <a:hlink>
          <a:srgbClr val="FF9900"/>
        </a:hlink>
        <a:folHlink>
          <a:srgbClr val="FF33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CC"/>
        </a:dk2>
        <a:lt2>
          <a:srgbClr val="FF3300"/>
        </a:lt2>
        <a:accent1>
          <a:srgbClr val="FF7C80"/>
        </a:accent1>
        <a:accent2>
          <a:srgbClr val="990000"/>
        </a:accent2>
        <a:accent3>
          <a:srgbClr val="9BBB59"/>
        </a:accent3>
        <a:accent4>
          <a:srgbClr val="8064A2"/>
        </a:accent4>
        <a:accent5>
          <a:srgbClr val="4BACC6"/>
        </a:accent5>
        <a:accent6>
          <a:srgbClr val="F79646"/>
        </a:accent6>
        <a:hlink>
          <a:srgbClr val="FF66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9CCFF"/>
        </a:lt2>
        <a:accent1>
          <a:srgbClr val="CCCCFF"/>
        </a:accent1>
        <a:accent2>
          <a:srgbClr val="000066"/>
        </a:accent2>
        <a:accent3>
          <a:srgbClr val="9BBB59"/>
        </a:accent3>
        <a:accent4>
          <a:srgbClr val="8064A2"/>
        </a:accent4>
        <a:accent5>
          <a:srgbClr val="4BACC6"/>
        </a:accent5>
        <a:accent6>
          <a:srgbClr val="F79646"/>
        </a:accent6>
        <a:hlink>
          <a:srgbClr val="00B200"/>
        </a:hlink>
        <a:folHlink>
          <a:srgbClr val="CCFF33"/>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99FF"/>
        </a:lt2>
        <a:accent1>
          <a:srgbClr val="CCECFF"/>
        </a:accent1>
        <a:accent2>
          <a:srgbClr val="008080"/>
        </a:accent2>
        <a:accent3>
          <a:srgbClr val="9BBB59"/>
        </a:accent3>
        <a:accent4>
          <a:srgbClr val="8064A2"/>
        </a:accent4>
        <a:accent5>
          <a:srgbClr val="4BACC6"/>
        </a:accent5>
        <a:accent6>
          <a:srgbClr val="F79646"/>
        </a:accent6>
        <a:hlink>
          <a:srgbClr val="009999"/>
        </a:hlink>
        <a:folHlink>
          <a:srgbClr val="3366CC"/>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808000"/>
        </a:lt2>
        <a:accent1>
          <a:srgbClr val="99CC00"/>
        </a:accent1>
        <a:accent2>
          <a:srgbClr val="003300"/>
        </a:accent2>
        <a:accent3>
          <a:srgbClr val="9BBB59"/>
        </a:accent3>
        <a:accent4>
          <a:srgbClr val="8064A2"/>
        </a:accent4>
        <a:accent5>
          <a:srgbClr val="4BACC6"/>
        </a:accent5>
        <a:accent6>
          <a:srgbClr val="F79646"/>
        </a:accent6>
        <a:hlink>
          <a:srgbClr val="CCCC00"/>
        </a:hlink>
        <a:folHlink>
          <a:srgbClr val="CCFF33"/>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CCECFF"/>
        </a:dk2>
        <a:lt2>
          <a:srgbClr val="808080"/>
        </a:lt2>
        <a:accent1>
          <a:srgbClr val="33CCCC"/>
        </a:accent1>
        <a:accent2>
          <a:srgbClr val="006699"/>
        </a:accent2>
        <a:accent3>
          <a:srgbClr val="9BBB59"/>
        </a:accent3>
        <a:accent4>
          <a:srgbClr val="8064A2"/>
        </a:accent4>
        <a:accent5>
          <a:srgbClr val="4BACC6"/>
        </a:accent5>
        <a:accent6>
          <a:srgbClr val="F79646"/>
        </a:accent6>
        <a:hlink>
          <a:srgbClr val="00FFFF"/>
        </a:hlink>
        <a:folHlink>
          <a:srgbClr val="0000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6666FF"/>
        </a:lt2>
        <a:accent1>
          <a:srgbClr val="33CCFF"/>
        </a:accent1>
        <a:accent2>
          <a:srgbClr val="0000FF"/>
        </a:accent2>
        <a:accent3>
          <a:srgbClr val="9BBB59"/>
        </a:accent3>
        <a:accent4>
          <a:srgbClr val="8064A2"/>
        </a:accent4>
        <a:accent5>
          <a:srgbClr val="4BACC6"/>
        </a:accent5>
        <a:accent6>
          <a:srgbClr val="F79646"/>
        </a:accent6>
        <a:hlink>
          <a:srgbClr val="FFFF99"/>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800080"/>
        </a:lt1>
        <a:dk2>
          <a:srgbClr val="FFFFFF"/>
        </a:dk2>
        <a:lt2>
          <a:srgbClr val="000000"/>
        </a:lt2>
        <a:accent1>
          <a:srgbClr val="CC66FF"/>
        </a:accent1>
        <a:accent2>
          <a:srgbClr val="990099"/>
        </a:accent2>
        <a:accent3>
          <a:srgbClr val="9BBB59"/>
        </a:accent3>
        <a:accent4>
          <a:srgbClr val="8064A2"/>
        </a:accent4>
        <a:accent5>
          <a:srgbClr val="4BACC6"/>
        </a:accent5>
        <a:accent6>
          <a:srgbClr val="F79646"/>
        </a:accent6>
        <a:hlink>
          <a:srgbClr val="FF9900"/>
        </a:hlink>
        <a:folHlink>
          <a:srgbClr val="FF33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CC"/>
        </a:dk2>
        <a:lt2>
          <a:srgbClr val="FF3300"/>
        </a:lt2>
        <a:accent1>
          <a:srgbClr val="FF7C80"/>
        </a:accent1>
        <a:accent2>
          <a:srgbClr val="990000"/>
        </a:accent2>
        <a:accent3>
          <a:srgbClr val="9BBB59"/>
        </a:accent3>
        <a:accent4>
          <a:srgbClr val="8064A2"/>
        </a:accent4>
        <a:accent5>
          <a:srgbClr val="4BACC6"/>
        </a:accent5>
        <a:accent6>
          <a:srgbClr val="F79646"/>
        </a:accent6>
        <a:hlink>
          <a:srgbClr val="FF66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9CCFF"/>
        </a:lt2>
        <a:accent1>
          <a:srgbClr val="CCCCFF"/>
        </a:accent1>
        <a:accent2>
          <a:srgbClr val="000066"/>
        </a:accent2>
        <a:accent3>
          <a:srgbClr val="9BBB59"/>
        </a:accent3>
        <a:accent4>
          <a:srgbClr val="8064A2"/>
        </a:accent4>
        <a:accent5>
          <a:srgbClr val="4BACC6"/>
        </a:accent5>
        <a:accent6>
          <a:srgbClr val="F79646"/>
        </a:accent6>
        <a:hlink>
          <a:srgbClr val="00B200"/>
        </a:hlink>
        <a:folHlink>
          <a:srgbClr val="CCFF33"/>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99FF"/>
        </a:lt2>
        <a:accent1>
          <a:srgbClr val="CCECFF"/>
        </a:accent1>
        <a:accent2>
          <a:srgbClr val="008080"/>
        </a:accent2>
        <a:accent3>
          <a:srgbClr val="9BBB59"/>
        </a:accent3>
        <a:accent4>
          <a:srgbClr val="8064A2"/>
        </a:accent4>
        <a:accent5>
          <a:srgbClr val="4BACC6"/>
        </a:accent5>
        <a:accent6>
          <a:srgbClr val="F79646"/>
        </a:accent6>
        <a:hlink>
          <a:srgbClr val="009999"/>
        </a:hlink>
        <a:folHlink>
          <a:srgbClr val="3366CC"/>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808000"/>
        </a:lt2>
        <a:accent1>
          <a:srgbClr val="99CC00"/>
        </a:accent1>
        <a:accent2>
          <a:srgbClr val="003300"/>
        </a:accent2>
        <a:accent3>
          <a:srgbClr val="9BBB59"/>
        </a:accent3>
        <a:accent4>
          <a:srgbClr val="8064A2"/>
        </a:accent4>
        <a:accent5>
          <a:srgbClr val="4BACC6"/>
        </a:accent5>
        <a:accent6>
          <a:srgbClr val="F79646"/>
        </a:accent6>
        <a:hlink>
          <a:srgbClr val="CCCC00"/>
        </a:hlink>
        <a:folHlink>
          <a:srgbClr val="CCFF33"/>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CCECFF"/>
        </a:dk2>
        <a:lt2>
          <a:srgbClr val="808080"/>
        </a:lt2>
        <a:accent1>
          <a:srgbClr val="33CCCC"/>
        </a:accent1>
        <a:accent2>
          <a:srgbClr val="006699"/>
        </a:accent2>
        <a:accent3>
          <a:srgbClr val="9BBB59"/>
        </a:accent3>
        <a:accent4>
          <a:srgbClr val="8064A2"/>
        </a:accent4>
        <a:accent5>
          <a:srgbClr val="4BACC6"/>
        </a:accent5>
        <a:accent6>
          <a:srgbClr val="F79646"/>
        </a:accent6>
        <a:hlink>
          <a:srgbClr val="00FFFF"/>
        </a:hlink>
        <a:folHlink>
          <a:srgbClr val="0000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6666FF"/>
        </a:lt2>
        <a:accent1>
          <a:srgbClr val="33CCFF"/>
        </a:accent1>
        <a:accent2>
          <a:srgbClr val="0000FF"/>
        </a:accent2>
        <a:accent3>
          <a:srgbClr val="9BBB59"/>
        </a:accent3>
        <a:accent4>
          <a:srgbClr val="8064A2"/>
        </a:accent4>
        <a:accent5>
          <a:srgbClr val="4BACC6"/>
        </a:accent5>
        <a:accent6>
          <a:srgbClr val="F79646"/>
        </a:accent6>
        <a:hlink>
          <a:srgbClr val="FFFF99"/>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800080"/>
        </a:lt1>
        <a:dk2>
          <a:srgbClr val="FFFFFF"/>
        </a:dk2>
        <a:lt2>
          <a:srgbClr val="000000"/>
        </a:lt2>
        <a:accent1>
          <a:srgbClr val="CC66FF"/>
        </a:accent1>
        <a:accent2>
          <a:srgbClr val="990099"/>
        </a:accent2>
        <a:accent3>
          <a:srgbClr val="9BBB59"/>
        </a:accent3>
        <a:accent4>
          <a:srgbClr val="8064A2"/>
        </a:accent4>
        <a:accent5>
          <a:srgbClr val="4BACC6"/>
        </a:accent5>
        <a:accent6>
          <a:srgbClr val="F79646"/>
        </a:accent6>
        <a:hlink>
          <a:srgbClr val="FF9900"/>
        </a:hlink>
        <a:folHlink>
          <a:srgbClr val="FF33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CC"/>
        </a:dk2>
        <a:lt2>
          <a:srgbClr val="FF3300"/>
        </a:lt2>
        <a:accent1>
          <a:srgbClr val="FF7C80"/>
        </a:accent1>
        <a:accent2>
          <a:srgbClr val="990000"/>
        </a:accent2>
        <a:accent3>
          <a:srgbClr val="9BBB59"/>
        </a:accent3>
        <a:accent4>
          <a:srgbClr val="8064A2"/>
        </a:accent4>
        <a:accent5>
          <a:srgbClr val="4BACC6"/>
        </a:accent5>
        <a:accent6>
          <a:srgbClr val="F79646"/>
        </a:accent6>
        <a:hlink>
          <a:srgbClr val="FF66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9CCFF"/>
        </a:lt2>
        <a:accent1>
          <a:srgbClr val="CCCCFF"/>
        </a:accent1>
        <a:accent2>
          <a:srgbClr val="000066"/>
        </a:accent2>
        <a:accent3>
          <a:srgbClr val="9BBB59"/>
        </a:accent3>
        <a:accent4>
          <a:srgbClr val="8064A2"/>
        </a:accent4>
        <a:accent5>
          <a:srgbClr val="4BACC6"/>
        </a:accent5>
        <a:accent6>
          <a:srgbClr val="F79646"/>
        </a:accent6>
        <a:hlink>
          <a:srgbClr val="00B200"/>
        </a:hlink>
        <a:folHlink>
          <a:srgbClr val="CCFF33"/>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99FF"/>
        </a:lt2>
        <a:accent1>
          <a:srgbClr val="CCECFF"/>
        </a:accent1>
        <a:accent2>
          <a:srgbClr val="008080"/>
        </a:accent2>
        <a:accent3>
          <a:srgbClr val="9BBB59"/>
        </a:accent3>
        <a:accent4>
          <a:srgbClr val="8064A2"/>
        </a:accent4>
        <a:accent5>
          <a:srgbClr val="4BACC6"/>
        </a:accent5>
        <a:accent6>
          <a:srgbClr val="F79646"/>
        </a:accent6>
        <a:hlink>
          <a:srgbClr val="009999"/>
        </a:hlink>
        <a:folHlink>
          <a:srgbClr val="3366CC"/>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808000"/>
        </a:lt2>
        <a:accent1>
          <a:srgbClr val="99CC00"/>
        </a:accent1>
        <a:accent2>
          <a:srgbClr val="003300"/>
        </a:accent2>
        <a:accent3>
          <a:srgbClr val="9BBB59"/>
        </a:accent3>
        <a:accent4>
          <a:srgbClr val="8064A2"/>
        </a:accent4>
        <a:accent5>
          <a:srgbClr val="4BACC6"/>
        </a:accent5>
        <a:accent6>
          <a:srgbClr val="F79646"/>
        </a:accent6>
        <a:hlink>
          <a:srgbClr val="CCCC00"/>
        </a:hlink>
        <a:folHlink>
          <a:srgbClr val="CCFF33"/>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CCECFF"/>
        </a:dk2>
        <a:lt2>
          <a:srgbClr val="808080"/>
        </a:lt2>
        <a:accent1>
          <a:srgbClr val="33CCCC"/>
        </a:accent1>
        <a:accent2>
          <a:srgbClr val="006699"/>
        </a:accent2>
        <a:accent3>
          <a:srgbClr val="9BBB59"/>
        </a:accent3>
        <a:accent4>
          <a:srgbClr val="8064A2"/>
        </a:accent4>
        <a:accent5>
          <a:srgbClr val="4BACC6"/>
        </a:accent5>
        <a:accent6>
          <a:srgbClr val="F79646"/>
        </a:accent6>
        <a:hlink>
          <a:srgbClr val="00FFFF"/>
        </a:hlink>
        <a:folHlink>
          <a:srgbClr val="0000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6666FF"/>
        </a:lt2>
        <a:accent1>
          <a:srgbClr val="33CCFF"/>
        </a:accent1>
        <a:accent2>
          <a:srgbClr val="0000FF"/>
        </a:accent2>
        <a:accent3>
          <a:srgbClr val="9BBB59"/>
        </a:accent3>
        <a:accent4>
          <a:srgbClr val="8064A2"/>
        </a:accent4>
        <a:accent5>
          <a:srgbClr val="4BACC6"/>
        </a:accent5>
        <a:accent6>
          <a:srgbClr val="F79646"/>
        </a:accent6>
        <a:hlink>
          <a:srgbClr val="FFFF99"/>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800080"/>
        </a:lt1>
        <a:dk2>
          <a:srgbClr val="FFFFFF"/>
        </a:dk2>
        <a:lt2>
          <a:srgbClr val="000000"/>
        </a:lt2>
        <a:accent1>
          <a:srgbClr val="CC66FF"/>
        </a:accent1>
        <a:accent2>
          <a:srgbClr val="990099"/>
        </a:accent2>
        <a:accent3>
          <a:srgbClr val="9BBB59"/>
        </a:accent3>
        <a:accent4>
          <a:srgbClr val="8064A2"/>
        </a:accent4>
        <a:accent5>
          <a:srgbClr val="4BACC6"/>
        </a:accent5>
        <a:accent6>
          <a:srgbClr val="F79646"/>
        </a:accent6>
        <a:hlink>
          <a:srgbClr val="FF9900"/>
        </a:hlink>
        <a:folHlink>
          <a:srgbClr val="FF33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CC"/>
        </a:dk2>
        <a:lt2>
          <a:srgbClr val="FF3300"/>
        </a:lt2>
        <a:accent1>
          <a:srgbClr val="FF7C80"/>
        </a:accent1>
        <a:accent2>
          <a:srgbClr val="990000"/>
        </a:accent2>
        <a:accent3>
          <a:srgbClr val="9BBB59"/>
        </a:accent3>
        <a:accent4>
          <a:srgbClr val="8064A2"/>
        </a:accent4>
        <a:accent5>
          <a:srgbClr val="4BACC6"/>
        </a:accent5>
        <a:accent6>
          <a:srgbClr val="F79646"/>
        </a:accent6>
        <a:hlink>
          <a:srgbClr val="FF66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9CCFF"/>
        </a:lt2>
        <a:accent1>
          <a:srgbClr val="CCCCFF"/>
        </a:accent1>
        <a:accent2>
          <a:srgbClr val="000066"/>
        </a:accent2>
        <a:accent3>
          <a:srgbClr val="9BBB59"/>
        </a:accent3>
        <a:accent4>
          <a:srgbClr val="8064A2"/>
        </a:accent4>
        <a:accent5>
          <a:srgbClr val="4BACC6"/>
        </a:accent5>
        <a:accent6>
          <a:srgbClr val="F79646"/>
        </a:accent6>
        <a:hlink>
          <a:srgbClr val="00B200"/>
        </a:hlink>
        <a:folHlink>
          <a:srgbClr val="CCFF33"/>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99FF"/>
        </a:lt2>
        <a:accent1>
          <a:srgbClr val="CCECFF"/>
        </a:accent1>
        <a:accent2>
          <a:srgbClr val="008080"/>
        </a:accent2>
        <a:accent3>
          <a:srgbClr val="9BBB59"/>
        </a:accent3>
        <a:accent4>
          <a:srgbClr val="8064A2"/>
        </a:accent4>
        <a:accent5>
          <a:srgbClr val="4BACC6"/>
        </a:accent5>
        <a:accent6>
          <a:srgbClr val="F79646"/>
        </a:accent6>
        <a:hlink>
          <a:srgbClr val="009999"/>
        </a:hlink>
        <a:folHlink>
          <a:srgbClr val="3366CC"/>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808000"/>
        </a:lt2>
        <a:accent1>
          <a:srgbClr val="99CC00"/>
        </a:accent1>
        <a:accent2>
          <a:srgbClr val="003300"/>
        </a:accent2>
        <a:accent3>
          <a:srgbClr val="9BBB59"/>
        </a:accent3>
        <a:accent4>
          <a:srgbClr val="8064A2"/>
        </a:accent4>
        <a:accent5>
          <a:srgbClr val="4BACC6"/>
        </a:accent5>
        <a:accent6>
          <a:srgbClr val="F79646"/>
        </a:accent6>
        <a:hlink>
          <a:srgbClr val="CCCC00"/>
        </a:hlink>
        <a:folHlink>
          <a:srgbClr val="CCFF33"/>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CCECFF"/>
        </a:dk2>
        <a:lt2>
          <a:srgbClr val="808080"/>
        </a:lt2>
        <a:accent1>
          <a:srgbClr val="33CCCC"/>
        </a:accent1>
        <a:accent2>
          <a:srgbClr val="006699"/>
        </a:accent2>
        <a:accent3>
          <a:srgbClr val="9BBB59"/>
        </a:accent3>
        <a:accent4>
          <a:srgbClr val="8064A2"/>
        </a:accent4>
        <a:accent5>
          <a:srgbClr val="4BACC6"/>
        </a:accent5>
        <a:accent6>
          <a:srgbClr val="F79646"/>
        </a:accent6>
        <a:hlink>
          <a:srgbClr val="00FFFF"/>
        </a:hlink>
        <a:folHlink>
          <a:srgbClr val="0000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6666FF"/>
        </a:lt2>
        <a:accent1>
          <a:srgbClr val="33CCFF"/>
        </a:accent1>
        <a:accent2>
          <a:srgbClr val="0000FF"/>
        </a:accent2>
        <a:accent3>
          <a:srgbClr val="9BBB59"/>
        </a:accent3>
        <a:accent4>
          <a:srgbClr val="8064A2"/>
        </a:accent4>
        <a:accent5>
          <a:srgbClr val="4BACC6"/>
        </a:accent5>
        <a:accent6>
          <a:srgbClr val="F79646"/>
        </a:accent6>
        <a:hlink>
          <a:srgbClr val="FFFF99"/>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800080"/>
        </a:lt1>
        <a:dk2>
          <a:srgbClr val="FFFFFF"/>
        </a:dk2>
        <a:lt2>
          <a:srgbClr val="000000"/>
        </a:lt2>
        <a:accent1>
          <a:srgbClr val="CC66FF"/>
        </a:accent1>
        <a:accent2>
          <a:srgbClr val="990099"/>
        </a:accent2>
        <a:accent3>
          <a:srgbClr val="9BBB59"/>
        </a:accent3>
        <a:accent4>
          <a:srgbClr val="8064A2"/>
        </a:accent4>
        <a:accent5>
          <a:srgbClr val="4BACC6"/>
        </a:accent5>
        <a:accent6>
          <a:srgbClr val="F79646"/>
        </a:accent6>
        <a:hlink>
          <a:srgbClr val="FF9900"/>
        </a:hlink>
        <a:folHlink>
          <a:srgbClr val="FF33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CC"/>
        </a:dk2>
        <a:lt2>
          <a:srgbClr val="FF3300"/>
        </a:lt2>
        <a:accent1>
          <a:srgbClr val="FF7C80"/>
        </a:accent1>
        <a:accent2>
          <a:srgbClr val="990000"/>
        </a:accent2>
        <a:accent3>
          <a:srgbClr val="9BBB59"/>
        </a:accent3>
        <a:accent4>
          <a:srgbClr val="8064A2"/>
        </a:accent4>
        <a:accent5>
          <a:srgbClr val="4BACC6"/>
        </a:accent5>
        <a:accent6>
          <a:srgbClr val="F79646"/>
        </a:accent6>
        <a:hlink>
          <a:srgbClr val="FF66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9CCFF"/>
        </a:lt2>
        <a:accent1>
          <a:srgbClr val="CCCCFF"/>
        </a:accent1>
        <a:accent2>
          <a:srgbClr val="000066"/>
        </a:accent2>
        <a:accent3>
          <a:srgbClr val="9BBB59"/>
        </a:accent3>
        <a:accent4>
          <a:srgbClr val="8064A2"/>
        </a:accent4>
        <a:accent5>
          <a:srgbClr val="4BACC6"/>
        </a:accent5>
        <a:accent6>
          <a:srgbClr val="F79646"/>
        </a:accent6>
        <a:hlink>
          <a:srgbClr val="00B200"/>
        </a:hlink>
        <a:folHlink>
          <a:srgbClr val="CCFF33"/>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99FF"/>
        </a:lt2>
        <a:accent1>
          <a:srgbClr val="CCECFF"/>
        </a:accent1>
        <a:accent2>
          <a:srgbClr val="008080"/>
        </a:accent2>
        <a:accent3>
          <a:srgbClr val="9BBB59"/>
        </a:accent3>
        <a:accent4>
          <a:srgbClr val="8064A2"/>
        </a:accent4>
        <a:accent5>
          <a:srgbClr val="4BACC6"/>
        </a:accent5>
        <a:accent6>
          <a:srgbClr val="F79646"/>
        </a:accent6>
        <a:hlink>
          <a:srgbClr val="009999"/>
        </a:hlink>
        <a:folHlink>
          <a:srgbClr val="3366CC"/>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808000"/>
        </a:lt2>
        <a:accent1>
          <a:srgbClr val="99CC00"/>
        </a:accent1>
        <a:accent2>
          <a:srgbClr val="003300"/>
        </a:accent2>
        <a:accent3>
          <a:srgbClr val="9BBB59"/>
        </a:accent3>
        <a:accent4>
          <a:srgbClr val="8064A2"/>
        </a:accent4>
        <a:accent5>
          <a:srgbClr val="4BACC6"/>
        </a:accent5>
        <a:accent6>
          <a:srgbClr val="F79646"/>
        </a:accent6>
        <a:hlink>
          <a:srgbClr val="CCCC00"/>
        </a:hlink>
        <a:folHlink>
          <a:srgbClr val="CCFF33"/>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CCECFF"/>
        </a:dk2>
        <a:lt2>
          <a:srgbClr val="808080"/>
        </a:lt2>
        <a:accent1>
          <a:srgbClr val="33CCCC"/>
        </a:accent1>
        <a:accent2>
          <a:srgbClr val="006699"/>
        </a:accent2>
        <a:accent3>
          <a:srgbClr val="9BBB59"/>
        </a:accent3>
        <a:accent4>
          <a:srgbClr val="8064A2"/>
        </a:accent4>
        <a:accent5>
          <a:srgbClr val="4BACC6"/>
        </a:accent5>
        <a:accent6>
          <a:srgbClr val="F79646"/>
        </a:accent6>
        <a:hlink>
          <a:srgbClr val="00FFFF"/>
        </a:hlink>
        <a:folHlink>
          <a:srgbClr val="0000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6666FF"/>
        </a:lt2>
        <a:accent1>
          <a:srgbClr val="33CCFF"/>
        </a:accent1>
        <a:accent2>
          <a:srgbClr val="0000FF"/>
        </a:accent2>
        <a:accent3>
          <a:srgbClr val="9BBB59"/>
        </a:accent3>
        <a:accent4>
          <a:srgbClr val="8064A2"/>
        </a:accent4>
        <a:accent5>
          <a:srgbClr val="4BACC6"/>
        </a:accent5>
        <a:accent6>
          <a:srgbClr val="F79646"/>
        </a:accent6>
        <a:hlink>
          <a:srgbClr val="FFFF99"/>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800080"/>
        </a:lt1>
        <a:dk2>
          <a:srgbClr val="FFFFFF"/>
        </a:dk2>
        <a:lt2>
          <a:srgbClr val="000000"/>
        </a:lt2>
        <a:accent1>
          <a:srgbClr val="CC66FF"/>
        </a:accent1>
        <a:accent2>
          <a:srgbClr val="990099"/>
        </a:accent2>
        <a:accent3>
          <a:srgbClr val="9BBB59"/>
        </a:accent3>
        <a:accent4>
          <a:srgbClr val="8064A2"/>
        </a:accent4>
        <a:accent5>
          <a:srgbClr val="4BACC6"/>
        </a:accent5>
        <a:accent6>
          <a:srgbClr val="F79646"/>
        </a:accent6>
        <a:hlink>
          <a:srgbClr val="FF9900"/>
        </a:hlink>
        <a:folHlink>
          <a:srgbClr val="FF33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CC"/>
        </a:dk2>
        <a:lt2>
          <a:srgbClr val="FF3300"/>
        </a:lt2>
        <a:accent1>
          <a:srgbClr val="FF7C80"/>
        </a:accent1>
        <a:accent2>
          <a:srgbClr val="990000"/>
        </a:accent2>
        <a:accent3>
          <a:srgbClr val="9BBB59"/>
        </a:accent3>
        <a:accent4>
          <a:srgbClr val="8064A2"/>
        </a:accent4>
        <a:accent5>
          <a:srgbClr val="4BACC6"/>
        </a:accent5>
        <a:accent6>
          <a:srgbClr val="F79646"/>
        </a:accent6>
        <a:hlink>
          <a:srgbClr val="FF66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9CCFF"/>
        </a:lt2>
        <a:accent1>
          <a:srgbClr val="CCCCFF"/>
        </a:accent1>
        <a:accent2>
          <a:srgbClr val="000066"/>
        </a:accent2>
        <a:accent3>
          <a:srgbClr val="9BBB59"/>
        </a:accent3>
        <a:accent4>
          <a:srgbClr val="8064A2"/>
        </a:accent4>
        <a:accent5>
          <a:srgbClr val="4BACC6"/>
        </a:accent5>
        <a:accent6>
          <a:srgbClr val="F79646"/>
        </a:accent6>
        <a:hlink>
          <a:srgbClr val="00B200"/>
        </a:hlink>
        <a:folHlink>
          <a:srgbClr val="CCFF33"/>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99FF"/>
        </a:lt2>
        <a:accent1>
          <a:srgbClr val="CCECFF"/>
        </a:accent1>
        <a:accent2>
          <a:srgbClr val="008080"/>
        </a:accent2>
        <a:accent3>
          <a:srgbClr val="9BBB59"/>
        </a:accent3>
        <a:accent4>
          <a:srgbClr val="8064A2"/>
        </a:accent4>
        <a:accent5>
          <a:srgbClr val="4BACC6"/>
        </a:accent5>
        <a:accent6>
          <a:srgbClr val="F79646"/>
        </a:accent6>
        <a:hlink>
          <a:srgbClr val="009999"/>
        </a:hlink>
        <a:folHlink>
          <a:srgbClr val="3366CC"/>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808000"/>
        </a:lt2>
        <a:accent1>
          <a:srgbClr val="99CC00"/>
        </a:accent1>
        <a:accent2>
          <a:srgbClr val="003300"/>
        </a:accent2>
        <a:accent3>
          <a:srgbClr val="9BBB59"/>
        </a:accent3>
        <a:accent4>
          <a:srgbClr val="8064A2"/>
        </a:accent4>
        <a:accent5>
          <a:srgbClr val="4BACC6"/>
        </a:accent5>
        <a:accent6>
          <a:srgbClr val="F79646"/>
        </a:accent6>
        <a:hlink>
          <a:srgbClr val="CCCC00"/>
        </a:hlink>
        <a:folHlink>
          <a:srgbClr val="CCFF33"/>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CCECFF"/>
        </a:dk2>
        <a:lt2>
          <a:srgbClr val="808080"/>
        </a:lt2>
        <a:accent1>
          <a:srgbClr val="33CCCC"/>
        </a:accent1>
        <a:accent2>
          <a:srgbClr val="006699"/>
        </a:accent2>
        <a:accent3>
          <a:srgbClr val="9BBB59"/>
        </a:accent3>
        <a:accent4>
          <a:srgbClr val="8064A2"/>
        </a:accent4>
        <a:accent5>
          <a:srgbClr val="4BACC6"/>
        </a:accent5>
        <a:accent6>
          <a:srgbClr val="F79646"/>
        </a:accent6>
        <a:hlink>
          <a:srgbClr val="00FFFF"/>
        </a:hlink>
        <a:folHlink>
          <a:srgbClr val="0000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6666FF"/>
        </a:lt2>
        <a:accent1>
          <a:srgbClr val="33CCFF"/>
        </a:accent1>
        <a:accent2>
          <a:srgbClr val="0000FF"/>
        </a:accent2>
        <a:accent3>
          <a:srgbClr val="9BBB59"/>
        </a:accent3>
        <a:accent4>
          <a:srgbClr val="8064A2"/>
        </a:accent4>
        <a:accent5>
          <a:srgbClr val="4BACC6"/>
        </a:accent5>
        <a:accent6>
          <a:srgbClr val="F79646"/>
        </a:accent6>
        <a:hlink>
          <a:srgbClr val="FFFF99"/>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800080"/>
        </a:lt1>
        <a:dk2>
          <a:srgbClr val="FFFFFF"/>
        </a:dk2>
        <a:lt2>
          <a:srgbClr val="000000"/>
        </a:lt2>
        <a:accent1>
          <a:srgbClr val="CC66FF"/>
        </a:accent1>
        <a:accent2>
          <a:srgbClr val="990099"/>
        </a:accent2>
        <a:accent3>
          <a:srgbClr val="9BBB59"/>
        </a:accent3>
        <a:accent4>
          <a:srgbClr val="8064A2"/>
        </a:accent4>
        <a:accent5>
          <a:srgbClr val="4BACC6"/>
        </a:accent5>
        <a:accent6>
          <a:srgbClr val="F79646"/>
        </a:accent6>
        <a:hlink>
          <a:srgbClr val="FF9900"/>
        </a:hlink>
        <a:folHlink>
          <a:srgbClr val="FF33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CC"/>
        </a:dk2>
        <a:lt2>
          <a:srgbClr val="FF3300"/>
        </a:lt2>
        <a:accent1>
          <a:srgbClr val="FF7C80"/>
        </a:accent1>
        <a:accent2>
          <a:srgbClr val="990000"/>
        </a:accent2>
        <a:accent3>
          <a:srgbClr val="9BBB59"/>
        </a:accent3>
        <a:accent4>
          <a:srgbClr val="8064A2"/>
        </a:accent4>
        <a:accent5>
          <a:srgbClr val="4BACC6"/>
        </a:accent5>
        <a:accent6>
          <a:srgbClr val="F79646"/>
        </a:accent6>
        <a:hlink>
          <a:srgbClr val="FF66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9CCFF"/>
        </a:lt2>
        <a:accent1>
          <a:srgbClr val="CCCCFF"/>
        </a:accent1>
        <a:accent2>
          <a:srgbClr val="000066"/>
        </a:accent2>
        <a:accent3>
          <a:srgbClr val="9BBB59"/>
        </a:accent3>
        <a:accent4>
          <a:srgbClr val="8064A2"/>
        </a:accent4>
        <a:accent5>
          <a:srgbClr val="4BACC6"/>
        </a:accent5>
        <a:accent6>
          <a:srgbClr val="F79646"/>
        </a:accent6>
        <a:hlink>
          <a:srgbClr val="00B200"/>
        </a:hlink>
        <a:folHlink>
          <a:srgbClr val="CCFF33"/>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99FF"/>
        </a:lt2>
        <a:accent1>
          <a:srgbClr val="CCECFF"/>
        </a:accent1>
        <a:accent2>
          <a:srgbClr val="008080"/>
        </a:accent2>
        <a:accent3>
          <a:srgbClr val="9BBB59"/>
        </a:accent3>
        <a:accent4>
          <a:srgbClr val="8064A2"/>
        </a:accent4>
        <a:accent5>
          <a:srgbClr val="4BACC6"/>
        </a:accent5>
        <a:accent6>
          <a:srgbClr val="F79646"/>
        </a:accent6>
        <a:hlink>
          <a:srgbClr val="009999"/>
        </a:hlink>
        <a:folHlink>
          <a:srgbClr val="3366CC"/>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808000"/>
        </a:lt2>
        <a:accent1>
          <a:srgbClr val="99CC00"/>
        </a:accent1>
        <a:accent2>
          <a:srgbClr val="003300"/>
        </a:accent2>
        <a:accent3>
          <a:srgbClr val="9BBB59"/>
        </a:accent3>
        <a:accent4>
          <a:srgbClr val="8064A2"/>
        </a:accent4>
        <a:accent5>
          <a:srgbClr val="4BACC6"/>
        </a:accent5>
        <a:accent6>
          <a:srgbClr val="F79646"/>
        </a:accent6>
        <a:hlink>
          <a:srgbClr val="CCCC00"/>
        </a:hlink>
        <a:folHlink>
          <a:srgbClr val="CCFF33"/>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CCECFF"/>
        </a:dk2>
        <a:lt2>
          <a:srgbClr val="808080"/>
        </a:lt2>
        <a:accent1>
          <a:srgbClr val="33CCCC"/>
        </a:accent1>
        <a:accent2>
          <a:srgbClr val="006699"/>
        </a:accent2>
        <a:accent3>
          <a:srgbClr val="9BBB59"/>
        </a:accent3>
        <a:accent4>
          <a:srgbClr val="8064A2"/>
        </a:accent4>
        <a:accent5>
          <a:srgbClr val="4BACC6"/>
        </a:accent5>
        <a:accent6>
          <a:srgbClr val="F79646"/>
        </a:accent6>
        <a:hlink>
          <a:srgbClr val="00FFFF"/>
        </a:hlink>
        <a:folHlink>
          <a:srgbClr val="0000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6666FF"/>
        </a:lt2>
        <a:accent1>
          <a:srgbClr val="33CCFF"/>
        </a:accent1>
        <a:accent2>
          <a:srgbClr val="0000FF"/>
        </a:accent2>
        <a:accent3>
          <a:srgbClr val="9BBB59"/>
        </a:accent3>
        <a:accent4>
          <a:srgbClr val="8064A2"/>
        </a:accent4>
        <a:accent5>
          <a:srgbClr val="4BACC6"/>
        </a:accent5>
        <a:accent6>
          <a:srgbClr val="F79646"/>
        </a:accent6>
        <a:hlink>
          <a:srgbClr val="FFFF99"/>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800080"/>
        </a:lt1>
        <a:dk2>
          <a:srgbClr val="FFFFFF"/>
        </a:dk2>
        <a:lt2>
          <a:srgbClr val="000000"/>
        </a:lt2>
        <a:accent1>
          <a:srgbClr val="CC66FF"/>
        </a:accent1>
        <a:accent2>
          <a:srgbClr val="990099"/>
        </a:accent2>
        <a:accent3>
          <a:srgbClr val="9BBB59"/>
        </a:accent3>
        <a:accent4>
          <a:srgbClr val="8064A2"/>
        </a:accent4>
        <a:accent5>
          <a:srgbClr val="4BACC6"/>
        </a:accent5>
        <a:accent6>
          <a:srgbClr val="F79646"/>
        </a:accent6>
        <a:hlink>
          <a:srgbClr val="FF9900"/>
        </a:hlink>
        <a:folHlink>
          <a:srgbClr val="FF33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CC"/>
        </a:dk2>
        <a:lt2>
          <a:srgbClr val="FF3300"/>
        </a:lt2>
        <a:accent1>
          <a:srgbClr val="FF7C80"/>
        </a:accent1>
        <a:accent2>
          <a:srgbClr val="990000"/>
        </a:accent2>
        <a:accent3>
          <a:srgbClr val="9BBB59"/>
        </a:accent3>
        <a:accent4>
          <a:srgbClr val="8064A2"/>
        </a:accent4>
        <a:accent5>
          <a:srgbClr val="4BACC6"/>
        </a:accent5>
        <a:accent6>
          <a:srgbClr val="F79646"/>
        </a:accent6>
        <a:hlink>
          <a:srgbClr val="FF66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9CCFF"/>
        </a:lt2>
        <a:accent1>
          <a:srgbClr val="CCCCFF"/>
        </a:accent1>
        <a:accent2>
          <a:srgbClr val="000066"/>
        </a:accent2>
        <a:accent3>
          <a:srgbClr val="9BBB59"/>
        </a:accent3>
        <a:accent4>
          <a:srgbClr val="8064A2"/>
        </a:accent4>
        <a:accent5>
          <a:srgbClr val="4BACC6"/>
        </a:accent5>
        <a:accent6>
          <a:srgbClr val="F79646"/>
        </a:accent6>
        <a:hlink>
          <a:srgbClr val="00B200"/>
        </a:hlink>
        <a:folHlink>
          <a:srgbClr val="CCFF33"/>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99FF"/>
        </a:lt2>
        <a:accent1>
          <a:srgbClr val="CCECFF"/>
        </a:accent1>
        <a:accent2>
          <a:srgbClr val="008080"/>
        </a:accent2>
        <a:accent3>
          <a:srgbClr val="9BBB59"/>
        </a:accent3>
        <a:accent4>
          <a:srgbClr val="8064A2"/>
        </a:accent4>
        <a:accent5>
          <a:srgbClr val="4BACC6"/>
        </a:accent5>
        <a:accent6>
          <a:srgbClr val="F79646"/>
        </a:accent6>
        <a:hlink>
          <a:srgbClr val="009999"/>
        </a:hlink>
        <a:folHlink>
          <a:srgbClr val="3366CC"/>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808000"/>
        </a:lt2>
        <a:accent1>
          <a:srgbClr val="99CC00"/>
        </a:accent1>
        <a:accent2>
          <a:srgbClr val="003300"/>
        </a:accent2>
        <a:accent3>
          <a:srgbClr val="9BBB59"/>
        </a:accent3>
        <a:accent4>
          <a:srgbClr val="8064A2"/>
        </a:accent4>
        <a:accent5>
          <a:srgbClr val="4BACC6"/>
        </a:accent5>
        <a:accent6>
          <a:srgbClr val="F79646"/>
        </a:accent6>
        <a:hlink>
          <a:srgbClr val="CCCC00"/>
        </a:hlink>
        <a:folHlink>
          <a:srgbClr val="CCFF33"/>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CCECFF"/>
        </a:dk2>
        <a:lt2>
          <a:srgbClr val="808080"/>
        </a:lt2>
        <a:accent1>
          <a:srgbClr val="33CCCC"/>
        </a:accent1>
        <a:accent2>
          <a:srgbClr val="006699"/>
        </a:accent2>
        <a:accent3>
          <a:srgbClr val="9BBB59"/>
        </a:accent3>
        <a:accent4>
          <a:srgbClr val="8064A2"/>
        </a:accent4>
        <a:accent5>
          <a:srgbClr val="4BACC6"/>
        </a:accent5>
        <a:accent6>
          <a:srgbClr val="F79646"/>
        </a:accent6>
        <a:hlink>
          <a:srgbClr val="00FFFF"/>
        </a:hlink>
        <a:folHlink>
          <a:srgbClr val="0000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6666FF"/>
        </a:lt2>
        <a:accent1>
          <a:srgbClr val="33CCFF"/>
        </a:accent1>
        <a:accent2>
          <a:srgbClr val="0000FF"/>
        </a:accent2>
        <a:accent3>
          <a:srgbClr val="9BBB59"/>
        </a:accent3>
        <a:accent4>
          <a:srgbClr val="8064A2"/>
        </a:accent4>
        <a:accent5>
          <a:srgbClr val="4BACC6"/>
        </a:accent5>
        <a:accent6>
          <a:srgbClr val="F79646"/>
        </a:accent6>
        <a:hlink>
          <a:srgbClr val="FFFF99"/>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800080"/>
        </a:lt1>
        <a:dk2>
          <a:srgbClr val="FFFFFF"/>
        </a:dk2>
        <a:lt2>
          <a:srgbClr val="000000"/>
        </a:lt2>
        <a:accent1>
          <a:srgbClr val="CC66FF"/>
        </a:accent1>
        <a:accent2>
          <a:srgbClr val="990099"/>
        </a:accent2>
        <a:accent3>
          <a:srgbClr val="9BBB59"/>
        </a:accent3>
        <a:accent4>
          <a:srgbClr val="8064A2"/>
        </a:accent4>
        <a:accent5>
          <a:srgbClr val="4BACC6"/>
        </a:accent5>
        <a:accent6>
          <a:srgbClr val="F79646"/>
        </a:accent6>
        <a:hlink>
          <a:srgbClr val="FF9900"/>
        </a:hlink>
        <a:folHlink>
          <a:srgbClr val="FF33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CC"/>
        </a:dk2>
        <a:lt2>
          <a:srgbClr val="FF3300"/>
        </a:lt2>
        <a:accent1>
          <a:srgbClr val="FF7C80"/>
        </a:accent1>
        <a:accent2>
          <a:srgbClr val="990000"/>
        </a:accent2>
        <a:accent3>
          <a:srgbClr val="9BBB59"/>
        </a:accent3>
        <a:accent4>
          <a:srgbClr val="8064A2"/>
        </a:accent4>
        <a:accent5>
          <a:srgbClr val="4BACC6"/>
        </a:accent5>
        <a:accent6>
          <a:srgbClr val="F79646"/>
        </a:accent6>
        <a:hlink>
          <a:srgbClr val="FF66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9CCFF"/>
        </a:lt2>
        <a:accent1>
          <a:srgbClr val="CCCCFF"/>
        </a:accent1>
        <a:accent2>
          <a:srgbClr val="000066"/>
        </a:accent2>
        <a:accent3>
          <a:srgbClr val="9BBB59"/>
        </a:accent3>
        <a:accent4>
          <a:srgbClr val="8064A2"/>
        </a:accent4>
        <a:accent5>
          <a:srgbClr val="4BACC6"/>
        </a:accent5>
        <a:accent6>
          <a:srgbClr val="F79646"/>
        </a:accent6>
        <a:hlink>
          <a:srgbClr val="00B200"/>
        </a:hlink>
        <a:folHlink>
          <a:srgbClr val="CCFF33"/>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99FF"/>
        </a:lt2>
        <a:accent1>
          <a:srgbClr val="CCECFF"/>
        </a:accent1>
        <a:accent2>
          <a:srgbClr val="008080"/>
        </a:accent2>
        <a:accent3>
          <a:srgbClr val="9BBB59"/>
        </a:accent3>
        <a:accent4>
          <a:srgbClr val="8064A2"/>
        </a:accent4>
        <a:accent5>
          <a:srgbClr val="4BACC6"/>
        </a:accent5>
        <a:accent6>
          <a:srgbClr val="F79646"/>
        </a:accent6>
        <a:hlink>
          <a:srgbClr val="009999"/>
        </a:hlink>
        <a:folHlink>
          <a:srgbClr val="3366CC"/>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808000"/>
        </a:lt2>
        <a:accent1>
          <a:srgbClr val="99CC00"/>
        </a:accent1>
        <a:accent2>
          <a:srgbClr val="003300"/>
        </a:accent2>
        <a:accent3>
          <a:srgbClr val="9BBB59"/>
        </a:accent3>
        <a:accent4>
          <a:srgbClr val="8064A2"/>
        </a:accent4>
        <a:accent5>
          <a:srgbClr val="4BACC6"/>
        </a:accent5>
        <a:accent6>
          <a:srgbClr val="F79646"/>
        </a:accent6>
        <a:hlink>
          <a:srgbClr val="CCCC00"/>
        </a:hlink>
        <a:folHlink>
          <a:srgbClr val="CCFF33"/>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CCECFF"/>
        </a:dk2>
        <a:lt2>
          <a:srgbClr val="808080"/>
        </a:lt2>
        <a:accent1>
          <a:srgbClr val="33CCCC"/>
        </a:accent1>
        <a:accent2>
          <a:srgbClr val="006699"/>
        </a:accent2>
        <a:accent3>
          <a:srgbClr val="9BBB59"/>
        </a:accent3>
        <a:accent4>
          <a:srgbClr val="8064A2"/>
        </a:accent4>
        <a:accent5>
          <a:srgbClr val="4BACC6"/>
        </a:accent5>
        <a:accent6>
          <a:srgbClr val="F79646"/>
        </a:accent6>
        <a:hlink>
          <a:srgbClr val="00FFFF"/>
        </a:hlink>
        <a:folHlink>
          <a:srgbClr val="0000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6666FF"/>
        </a:lt2>
        <a:accent1>
          <a:srgbClr val="33CCFF"/>
        </a:accent1>
        <a:accent2>
          <a:srgbClr val="0000FF"/>
        </a:accent2>
        <a:accent3>
          <a:srgbClr val="9BBB59"/>
        </a:accent3>
        <a:accent4>
          <a:srgbClr val="8064A2"/>
        </a:accent4>
        <a:accent5>
          <a:srgbClr val="4BACC6"/>
        </a:accent5>
        <a:accent6>
          <a:srgbClr val="F79646"/>
        </a:accent6>
        <a:hlink>
          <a:srgbClr val="FFFF99"/>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800080"/>
        </a:lt1>
        <a:dk2>
          <a:srgbClr val="FFFFFF"/>
        </a:dk2>
        <a:lt2>
          <a:srgbClr val="000000"/>
        </a:lt2>
        <a:accent1>
          <a:srgbClr val="CC66FF"/>
        </a:accent1>
        <a:accent2>
          <a:srgbClr val="990099"/>
        </a:accent2>
        <a:accent3>
          <a:srgbClr val="9BBB59"/>
        </a:accent3>
        <a:accent4>
          <a:srgbClr val="8064A2"/>
        </a:accent4>
        <a:accent5>
          <a:srgbClr val="4BACC6"/>
        </a:accent5>
        <a:accent6>
          <a:srgbClr val="F79646"/>
        </a:accent6>
        <a:hlink>
          <a:srgbClr val="FF9900"/>
        </a:hlink>
        <a:folHlink>
          <a:srgbClr val="FF33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CC"/>
        </a:dk2>
        <a:lt2>
          <a:srgbClr val="FF3300"/>
        </a:lt2>
        <a:accent1>
          <a:srgbClr val="FF7C80"/>
        </a:accent1>
        <a:accent2>
          <a:srgbClr val="990000"/>
        </a:accent2>
        <a:accent3>
          <a:srgbClr val="9BBB59"/>
        </a:accent3>
        <a:accent4>
          <a:srgbClr val="8064A2"/>
        </a:accent4>
        <a:accent5>
          <a:srgbClr val="4BACC6"/>
        </a:accent5>
        <a:accent6>
          <a:srgbClr val="F79646"/>
        </a:accent6>
        <a:hlink>
          <a:srgbClr val="FF66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9CCFF"/>
        </a:lt2>
        <a:accent1>
          <a:srgbClr val="CCCCFF"/>
        </a:accent1>
        <a:accent2>
          <a:srgbClr val="000066"/>
        </a:accent2>
        <a:accent3>
          <a:srgbClr val="9BBB59"/>
        </a:accent3>
        <a:accent4>
          <a:srgbClr val="8064A2"/>
        </a:accent4>
        <a:accent5>
          <a:srgbClr val="4BACC6"/>
        </a:accent5>
        <a:accent6>
          <a:srgbClr val="F79646"/>
        </a:accent6>
        <a:hlink>
          <a:srgbClr val="00B200"/>
        </a:hlink>
        <a:folHlink>
          <a:srgbClr val="CCFF33"/>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99FF"/>
        </a:lt2>
        <a:accent1>
          <a:srgbClr val="CCECFF"/>
        </a:accent1>
        <a:accent2>
          <a:srgbClr val="008080"/>
        </a:accent2>
        <a:accent3>
          <a:srgbClr val="9BBB59"/>
        </a:accent3>
        <a:accent4>
          <a:srgbClr val="8064A2"/>
        </a:accent4>
        <a:accent5>
          <a:srgbClr val="4BACC6"/>
        </a:accent5>
        <a:accent6>
          <a:srgbClr val="F79646"/>
        </a:accent6>
        <a:hlink>
          <a:srgbClr val="009999"/>
        </a:hlink>
        <a:folHlink>
          <a:srgbClr val="3366CC"/>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808000"/>
        </a:lt2>
        <a:accent1>
          <a:srgbClr val="99CC00"/>
        </a:accent1>
        <a:accent2>
          <a:srgbClr val="003300"/>
        </a:accent2>
        <a:accent3>
          <a:srgbClr val="9BBB59"/>
        </a:accent3>
        <a:accent4>
          <a:srgbClr val="8064A2"/>
        </a:accent4>
        <a:accent5>
          <a:srgbClr val="4BACC6"/>
        </a:accent5>
        <a:accent6>
          <a:srgbClr val="F79646"/>
        </a:accent6>
        <a:hlink>
          <a:srgbClr val="CCCC00"/>
        </a:hlink>
        <a:folHlink>
          <a:srgbClr val="CCFF33"/>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CCECFF"/>
        </a:dk2>
        <a:lt2>
          <a:srgbClr val="808080"/>
        </a:lt2>
        <a:accent1>
          <a:srgbClr val="33CCCC"/>
        </a:accent1>
        <a:accent2>
          <a:srgbClr val="006699"/>
        </a:accent2>
        <a:accent3>
          <a:srgbClr val="9BBB59"/>
        </a:accent3>
        <a:accent4>
          <a:srgbClr val="8064A2"/>
        </a:accent4>
        <a:accent5>
          <a:srgbClr val="4BACC6"/>
        </a:accent5>
        <a:accent6>
          <a:srgbClr val="F79646"/>
        </a:accent6>
        <a:hlink>
          <a:srgbClr val="00FFFF"/>
        </a:hlink>
        <a:folHlink>
          <a:srgbClr val="0000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6666FF"/>
        </a:lt2>
        <a:accent1>
          <a:srgbClr val="33CCFF"/>
        </a:accent1>
        <a:accent2>
          <a:srgbClr val="0000FF"/>
        </a:accent2>
        <a:accent3>
          <a:srgbClr val="9BBB59"/>
        </a:accent3>
        <a:accent4>
          <a:srgbClr val="8064A2"/>
        </a:accent4>
        <a:accent5>
          <a:srgbClr val="4BACC6"/>
        </a:accent5>
        <a:accent6>
          <a:srgbClr val="F79646"/>
        </a:accent6>
        <a:hlink>
          <a:srgbClr val="FFFF99"/>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800080"/>
        </a:lt1>
        <a:dk2>
          <a:srgbClr val="FFFFFF"/>
        </a:dk2>
        <a:lt2>
          <a:srgbClr val="000000"/>
        </a:lt2>
        <a:accent1>
          <a:srgbClr val="CC66FF"/>
        </a:accent1>
        <a:accent2>
          <a:srgbClr val="990099"/>
        </a:accent2>
        <a:accent3>
          <a:srgbClr val="9BBB59"/>
        </a:accent3>
        <a:accent4>
          <a:srgbClr val="8064A2"/>
        </a:accent4>
        <a:accent5>
          <a:srgbClr val="4BACC6"/>
        </a:accent5>
        <a:accent6>
          <a:srgbClr val="F79646"/>
        </a:accent6>
        <a:hlink>
          <a:srgbClr val="FF9900"/>
        </a:hlink>
        <a:folHlink>
          <a:srgbClr val="FF33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CC"/>
        </a:dk2>
        <a:lt2>
          <a:srgbClr val="FF3300"/>
        </a:lt2>
        <a:accent1>
          <a:srgbClr val="FF7C80"/>
        </a:accent1>
        <a:accent2>
          <a:srgbClr val="990000"/>
        </a:accent2>
        <a:accent3>
          <a:srgbClr val="9BBB59"/>
        </a:accent3>
        <a:accent4>
          <a:srgbClr val="8064A2"/>
        </a:accent4>
        <a:accent5>
          <a:srgbClr val="4BACC6"/>
        </a:accent5>
        <a:accent6>
          <a:srgbClr val="F79646"/>
        </a:accent6>
        <a:hlink>
          <a:srgbClr val="FF66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9CCFF"/>
        </a:lt2>
        <a:accent1>
          <a:srgbClr val="CCCCFF"/>
        </a:accent1>
        <a:accent2>
          <a:srgbClr val="000066"/>
        </a:accent2>
        <a:accent3>
          <a:srgbClr val="9BBB59"/>
        </a:accent3>
        <a:accent4>
          <a:srgbClr val="8064A2"/>
        </a:accent4>
        <a:accent5>
          <a:srgbClr val="4BACC6"/>
        </a:accent5>
        <a:accent6>
          <a:srgbClr val="F79646"/>
        </a:accent6>
        <a:hlink>
          <a:srgbClr val="00B200"/>
        </a:hlink>
        <a:folHlink>
          <a:srgbClr val="CCFF33"/>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99FF"/>
        </a:lt2>
        <a:accent1>
          <a:srgbClr val="CCECFF"/>
        </a:accent1>
        <a:accent2>
          <a:srgbClr val="008080"/>
        </a:accent2>
        <a:accent3>
          <a:srgbClr val="9BBB59"/>
        </a:accent3>
        <a:accent4>
          <a:srgbClr val="8064A2"/>
        </a:accent4>
        <a:accent5>
          <a:srgbClr val="4BACC6"/>
        </a:accent5>
        <a:accent6>
          <a:srgbClr val="F79646"/>
        </a:accent6>
        <a:hlink>
          <a:srgbClr val="009999"/>
        </a:hlink>
        <a:folHlink>
          <a:srgbClr val="3366CC"/>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808000"/>
        </a:lt2>
        <a:accent1>
          <a:srgbClr val="99CC00"/>
        </a:accent1>
        <a:accent2>
          <a:srgbClr val="003300"/>
        </a:accent2>
        <a:accent3>
          <a:srgbClr val="9BBB59"/>
        </a:accent3>
        <a:accent4>
          <a:srgbClr val="8064A2"/>
        </a:accent4>
        <a:accent5>
          <a:srgbClr val="4BACC6"/>
        </a:accent5>
        <a:accent6>
          <a:srgbClr val="F79646"/>
        </a:accent6>
        <a:hlink>
          <a:srgbClr val="CCCC00"/>
        </a:hlink>
        <a:folHlink>
          <a:srgbClr val="CCFF33"/>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CCECFF"/>
        </a:dk2>
        <a:lt2>
          <a:srgbClr val="808080"/>
        </a:lt2>
        <a:accent1>
          <a:srgbClr val="33CCCC"/>
        </a:accent1>
        <a:accent2>
          <a:srgbClr val="006699"/>
        </a:accent2>
        <a:accent3>
          <a:srgbClr val="9BBB59"/>
        </a:accent3>
        <a:accent4>
          <a:srgbClr val="8064A2"/>
        </a:accent4>
        <a:accent5>
          <a:srgbClr val="4BACC6"/>
        </a:accent5>
        <a:accent6>
          <a:srgbClr val="F79646"/>
        </a:accent6>
        <a:hlink>
          <a:srgbClr val="00FFFF"/>
        </a:hlink>
        <a:folHlink>
          <a:srgbClr val="0000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6666FF"/>
        </a:lt2>
        <a:accent1>
          <a:srgbClr val="33CCFF"/>
        </a:accent1>
        <a:accent2>
          <a:srgbClr val="0000FF"/>
        </a:accent2>
        <a:accent3>
          <a:srgbClr val="9BBB59"/>
        </a:accent3>
        <a:accent4>
          <a:srgbClr val="8064A2"/>
        </a:accent4>
        <a:accent5>
          <a:srgbClr val="4BACC6"/>
        </a:accent5>
        <a:accent6>
          <a:srgbClr val="F79646"/>
        </a:accent6>
        <a:hlink>
          <a:srgbClr val="FFFF99"/>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800080"/>
        </a:lt1>
        <a:dk2>
          <a:srgbClr val="FFFFFF"/>
        </a:dk2>
        <a:lt2>
          <a:srgbClr val="000000"/>
        </a:lt2>
        <a:accent1>
          <a:srgbClr val="CC66FF"/>
        </a:accent1>
        <a:accent2>
          <a:srgbClr val="990099"/>
        </a:accent2>
        <a:accent3>
          <a:srgbClr val="9BBB59"/>
        </a:accent3>
        <a:accent4>
          <a:srgbClr val="8064A2"/>
        </a:accent4>
        <a:accent5>
          <a:srgbClr val="4BACC6"/>
        </a:accent5>
        <a:accent6>
          <a:srgbClr val="F79646"/>
        </a:accent6>
        <a:hlink>
          <a:srgbClr val="FF9900"/>
        </a:hlink>
        <a:folHlink>
          <a:srgbClr val="FF33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CC"/>
        </a:dk2>
        <a:lt2>
          <a:srgbClr val="FF3300"/>
        </a:lt2>
        <a:accent1>
          <a:srgbClr val="FF7C80"/>
        </a:accent1>
        <a:accent2>
          <a:srgbClr val="990000"/>
        </a:accent2>
        <a:accent3>
          <a:srgbClr val="9BBB59"/>
        </a:accent3>
        <a:accent4>
          <a:srgbClr val="8064A2"/>
        </a:accent4>
        <a:accent5>
          <a:srgbClr val="4BACC6"/>
        </a:accent5>
        <a:accent6>
          <a:srgbClr val="F79646"/>
        </a:accent6>
        <a:hlink>
          <a:srgbClr val="FF66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9CCFF"/>
        </a:lt2>
        <a:accent1>
          <a:srgbClr val="CCCCFF"/>
        </a:accent1>
        <a:accent2>
          <a:srgbClr val="000066"/>
        </a:accent2>
        <a:accent3>
          <a:srgbClr val="9BBB59"/>
        </a:accent3>
        <a:accent4>
          <a:srgbClr val="8064A2"/>
        </a:accent4>
        <a:accent5>
          <a:srgbClr val="4BACC6"/>
        </a:accent5>
        <a:accent6>
          <a:srgbClr val="F79646"/>
        </a:accent6>
        <a:hlink>
          <a:srgbClr val="00B200"/>
        </a:hlink>
        <a:folHlink>
          <a:srgbClr val="CCFF33"/>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99FF"/>
        </a:lt2>
        <a:accent1>
          <a:srgbClr val="CCECFF"/>
        </a:accent1>
        <a:accent2>
          <a:srgbClr val="008080"/>
        </a:accent2>
        <a:accent3>
          <a:srgbClr val="9BBB59"/>
        </a:accent3>
        <a:accent4>
          <a:srgbClr val="8064A2"/>
        </a:accent4>
        <a:accent5>
          <a:srgbClr val="4BACC6"/>
        </a:accent5>
        <a:accent6>
          <a:srgbClr val="F79646"/>
        </a:accent6>
        <a:hlink>
          <a:srgbClr val="009999"/>
        </a:hlink>
        <a:folHlink>
          <a:srgbClr val="3366CC"/>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808000"/>
        </a:lt2>
        <a:accent1>
          <a:srgbClr val="99CC00"/>
        </a:accent1>
        <a:accent2>
          <a:srgbClr val="003300"/>
        </a:accent2>
        <a:accent3>
          <a:srgbClr val="9BBB59"/>
        </a:accent3>
        <a:accent4>
          <a:srgbClr val="8064A2"/>
        </a:accent4>
        <a:accent5>
          <a:srgbClr val="4BACC6"/>
        </a:accent5>
        <a:accent6>
          <a:srgbClr val="F79646"/>
        </a:accent6>
        <a:hlink>
          <a:srgbClr val="CCCC00"/>
        </a:hlink>
        <a:folHlink>
          <a:srgbClr val="CCFF33"/>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CCECFF"/>
        </a:dk2>
        <a:lt2>
          <a:srgbClr val="808080"/>
        </a:lt2>
        <a:accent1>
          <a:srgbClr val="33CCCC"/>
        </a:accent1>
        <a:accent2>
          <a:srgbClr val="006699"/>
        </a:accent2>
        <a:accent3>
          <a:srgbClr val="9BBB59"/>
        </a:accent3>
        <a:accent4>
          <a:srgbClr val="8064A2"/>
        </a:accent4>
        <a:accent5>
          <a:srgbClr val="4BACC6"/>
        </a:accent5>
        <a:accent6>
          <a:srgbClr val="F79646"/>
        </a:accent6>
        <a:hlink>
          <a:srgbClr val="00FFFF"/>
        </a:hlink>
        <a:folHlink>
          <a:srgbClr val="0000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6666FF"/>
        </a:lt2>
        <a:accent1>
          <a:srgbClr val="33CCFF"/>
        </a:accent1>
        <a:accent2>
          <a:srgbClr val="0000FF"/>
        </a:accent2>
        <a:accent3>
          <a:srgbClr val="9BBB59"/>
        </a:accent3>
        <a:accent4>
          <a:srgbClr val="8064A2"/>
        </a:accent4>
        <a:accent5>
          <a:srgbClr val="4BACC6"/>
        </a:accent5>
        <a:accent6>
          <a:srgbClr val="F79646"/>
        </a:accent6>
        <a:hlink>
          <a:srgbClr val="FFFF99"/>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800080"/>
        </a:lt1>
        <a:dk2>
          <a:srgbClr val="FFFFFF"/>
        </a:dk2>
        <a:lt2>
          <a:srgbClr val="000000"/>
        </a:lt2>
        <a:accent1>
          <a:srgbClr val="CC66FF"/>
        </a:accent1>
        <a:accent2>
          <a:srgbClr val="990099"/>
        </a:accent2>
        <a:accent3>
          <a:srgbClr val="9BBB59"/>
        </a:accent3>
        <a:accent4>
          <a:srgbClr val="8064A2"/>
        </a:accent4>
        <a:accent5>
          <a:srgbClr val="4BACC6"/>
        </a:accent5>
        <a:accent6>
          <a:srgbClr val="F79646"/>
        </a:accent6>
        <a:hlink>
          <a:srgbClr val="FF9900"/>
        </a:hlink>
        <a:folHlink>
          <a:srgbClr val="FF33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CC"/>
        </a:dk2>
        <a:lt2>
          <a:srgbClr val="FF3300"/>
        </a:lt2>
        <a:accent1>
          <a:srgbClr val="FF7C80"/>
        </a:accent1>
        <a:accent2>
          <a:srgbClr val="990000"/>
        </a:accent2>
        <a:accent3>
          <a:srgbClr val="9BBB59"/>
        </a:accent3>
        <a:accent4>
          <a:srgbClr val="8064A2"/>
        </a:accent4>
        <a:accent5>
          <a:srgbClr val="4BACC6"/>
        </a:accent5>
        <a:accent6>
          <a:srgbClr val="F79646"/>
        </a:accent6>
        <a:hlink>
          <a:srgbClr val="FF66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9CCFF"/>
        </a:lt2>
        <a:accent1>
          <a:srgbClr val="CCCCFF"/>
        </a:accent1>
        <a:accent2>
          <a:srgbClr val="000066"/>
        </a:accent2>
        <a:accent3>
          <a:srgbClr val="9BBB59"/>
        </a:accent3>
        <a:accent4>
          <a:srgbClr val="8064A2"/>
        </a:accent4>
        <a:accent5>
          <a:srgbClr val="4BACC6"/>
        </a:accent5>
        <a:accent6>
          <a:srgbClr val="F79646"/>
        </a:accent6>
        <a:hlink>
          <a:srgbClr val="00B200"/>
        </a:hlink>
        <a:folHlink>
          <a:srgbClr val="CCFF33"/>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99FF"/>
        </a:lt2>
        <a:accent1>
          <a:srgbClr val="CCECFF"/>
        </a:accent1>
        <a:accent2>
          <a:srgbClr val="008080"/>
        </a:accent2>
        <a:accent3>
          <a:srgbClr val="9BBB59"/>
        </a:accent3>
        <a:accent4>
          <a:srgbClr val="8064A2"/>
        </a:accent4>
        <a:accent5>
          <a:srgbClr val="4BACC6"/>
        </a:accent5>
        <a:accent6>
          <a:srgbClr val="F79646"/>
        </a:accent6>
        <a:hlink>
          <a:srgbClr val="009999"/>
        </a:hlink>
        <a:folHlink>
          <a:srgbClr val="3366CC"/>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808000"/>
        </a:lt2>
        <a:accent1>
          <a:srgbClr val="99CC00"/>
        </a:accent1>
        <a:accent2>
          <a:srgbClr val="003300"/>
        </a:accent2>
        <a:accent3>
          <a:srgbClr val="9BBB59"/>
        </a:accent3>
        <a:accent4>
          <a:srgbClr val="8064A2"/>
        </a:accent4>
        <a:accent5>
          <a:srgbClr val="4BACC6"/>
        </a:accent5>
        <a:accent6>
          <a:srgbClr val="F79646"/>
        </a:accent6>
        <a:hlink>
          <a:srgbClr val="CCCC00"/>
        </a:hlink>
        <a:folHlink>
          <a:srgbClr val="CCFF33"/>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CCECFF"/>
        </a:dk2>
        <a:lt2>
          <a:srgbClr val="808080"/>
        </a:lt2>
        <a:accent1>
          <a:srgbClr val="33CCCC"/>
        </a:accent1>
        <a:accent2>
          <a:srgbClr val="006699"/>
        </a:accent2>
        <a:accent3>
          <a:srgbClr val="9BBB59"/>
        </a:accent3>
        <a:accent4>
          <a:srgbClr val="8064A2"/>
        </a:accent4>
        <a:accent5>
          <a:srgbClr val="4BACC6"/>
        </a:accent5>
        <a:accent6>
          <a:srgbClr val="F79646"/>
        </a:accent6>
        <a:hlink>
          <a:srgbClr val="00FFFF"/>
        </a:hlink>
        <a:folHlink>
          <a:srgbClr val="0000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6666FF"/>
        </a:lt2>
        <a:accent1>
          <a:srgbClr val="33CCFF"/>
        </a:accent1>
        <a:accent2>
          <a:srgbClr val="0000FF"/>
        </a:accent2>
        <a:accent3>
          <a:srgbClr val="9BBB59"/>
        </a:accent3>
        <a:accent4>
          <a:srgbClr val="8064A2"/>
        </a:accent4>
        <a:accent5>
          <a:srgbClr val="4BACC6"/>
        </a:accent5>
        <a:accent6>
          <a:srgbClr val="F79646"/>
        </a:accent6>
        <a:hlink>
          <a:srgbClr val="FFFF99"/>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800080"/>
        </a:lt1>
        <a:dk2>
          <a:srgbClr val="FFFFFF"/>
        </a:dk2>
        <a:lt2>
          <a:srgbClr val="000000"/>
        </a:lt2>
        <a:accent1>
          <a:srgbClr val="CC66FF"/>
        </a:accent1>
        <a:accent2>
          <a:srgbClr val="990099"/>
        </a:accent2>
        <a:accent3>
          <a:srgbClr val="9BBB59"/>
        </a:accent3>
        <a:accent4>
          <a:srgbClr val="8064A2"/>
        </a:accent4>
        <a:accent5>
          <a:srgbClr val="4BACC6"/>
        </a:accent5>
        <a:accent6>
          <a:srgbClr val="F79646"/>
        </a:accent6>
        <a:hlink>
          <a:srgbClr val="FF9900"/>
        </a:hlink>
        <a:folHlink>
          <a:srgbClr val="FF33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CC"/>
        </a:dk2>
        <a:lt2>
          <a:srgbClr val="FF3300"/>
        </a:lt2>
        <a:accent1>
          <a:srgbClr val="FF7C80"/>
        </a:accent1>
        <a:accent2>
          <a:srgbClr val="990000"/>
        </a:accent2>
        <a:accent3>
          <a:srgbClr val="9BBB59"/>
        </a:accent3>
        <a:accent4>
          <a:srgbClr val="8064A2"/>
        </a:accent4>
        <a:accent5>
          <a:srgbClr val="4BACC6"/>
        </a:accent5>
        <a:accent6>
          <a:srgbClr val="F79646"/>
        </a:accent6>
        <a:hlink>
          <a:srgbClr val="FF66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9CCFF"/>
        </a:lt2>
        <a:accent1>
          <a:srgbClr val="CCCCFF"/>
        </a:accent1>
        <a:accent2>
          <a:srgbClr val="000066"/>
        </a:accent2>
        <a:accent3>
          <a:srgbClr val="9BBB59"/>
        </a:accent3>
        <a:accent4>
          <a:srgbClr val="8064A2"/>
        </a:accent4>
        <a:accent5>
          <a:srgbClr val="4BACC6"/>
        </a:accent5>
        <a:accent6>
          <a:srgbClr val="F79646"/>
        </a:accent6>
        <a:hlink>
          <a:srgbClr val="00B200"/>
        </a:hlink>
        <a:folHlink>
          <a:srgbClr val="CCFF33"/>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99FF"/>
        </a:lt2>
        <a:accent1>
          <a:srgbClr val="CCECFF"/>
        </a:accent1>
        <a:accent2>
          <a:srgbClr val="008080"/>
        </a:accent2>
        <a:accent3>
          <a:srgbClr val="9BBB59"/>
        </a:accent3>
        <a:accent4>
          <a:srgbClr val="8064A2"/>
        </a:accent4>
        <a:accent5>
          <a:srgbClr val="4BACC6"/>
        </a:accent5>
        <a:accent6>
          <a:srgbClr val="F79646"/>
        </a:accent6>
        <a:hlink>
          <a:srgbClr val="009999"/>
        </a:hlink>
        <a:folHlink>
          <a:srgbClr val="3366CC"/>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808000"/>
        </a:lt2>
        <a:accent1>
          <a:srgbClr val="99CC00"/>
        </a:accent1>
        <a:accent2>
          <a:srgbClr val="003300"/>
        </a:accent2>
        <a:accent3>
          <a:srgbClr val="9BBB59"/>
        </a:accent3>
        <a:accent4>
          <a:srgbClr val="8064A2"/>
        </a:accent4>
        <a:accent5>
          <a:srgbClr val="4BACC6"/>
        </a:accent5>
        <a:accent6>
          <a:srgbClr val="F79646"/>
        </a:accent6>
        <a:hlink>
          <a:srgbClr val="CCCC00"/>
        </a:hlink>
        <a:folHlink>
          <a:srgbClr val="CCFF33"/>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CCECFF"/>
        </a:dk2>
        <a:lt2>
          <a:srgbClr val="808080"/>
        </a:lt2>
        <a:accent1>
          <a:srgbClr val="33CCCC"/>
        </a:accent1>
        <a:accent2>
          <a:srgbClr val="006699"/>
        </a:accent2>
        <a:accent3>
          <a:srgbClr val="9BBB59"/>
        </a:accent3>
        <a:accent4>
          <a:srgbClr val="8064A2"/>
        </a:accent4>
        <a:accent5>
          <a:srgbClr val="4BACC6"/>
        </a:accent5>
        <a:accent6>
          <a:srgbClr val="F79646"/>
        </a:accent6>
        <a:hlink>
          <a:srgbClr val="00FFFF"/>
        </a:hlink>
        <a:folHlink>
          <a:srgbClr val="0000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6666FF"/>
        </a:lt2>
        <a:accent1>
          <a:srgbClr val="33CCFF"/>
        </a:accent1>
        <a:accent2>
          <a:srgbClr val="0000FF"/>
        </a:accent2>
        <a:accent3>
          <a:srgbClr val="9BBB59"/>
        </a:accent3>
        <a:accent4>
          <a:srgbClr val="8064A2"/>
        </a:accent4>
        <a:accent5>
          <a:srgbClr val="4BACC6"/>
        </a:accent5>
        <a:accent6>
          <a:srgbClr val="F79646"/>
        </a:accent6>
        <a:hlink>
          <a:srgbClr val="FFFF99"/>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800080"/>
        </a:lt1>
        <a:dk2>
          <a:srgbClr val="FFFFFF"/>
        </a:dk2>
        <a:lt2>
          <a:srgbClr val="000000"/>
        </a:lt2>
        <a:accent1>
          <a:srgbClr val="CC66FF"/>
        </a:accent1>
        <a:accent2>
          <a:srgbClr val="990099"/>
        </a:accent2>
        <a:accent3>
          <a:srgbClr val="9BBB59"/>
        </a:accent3>
        <a:accent4>
          <a:srgbClr val="8064A2"/>
        </a:accent4>
        <a:accent5>
          <a:srgbClr val="4BACC6"/>
        </a:accent5>
        <a:accent6>
          <a:srgbClr val="F79646"/>
        </a:accent6>
        <a:hlink>
          <a:srgbClr val="FF9900"/>
        </a:hlink>
        <a:folHlink>
          <a:srgbClr val="FF33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CC"/>
        </a:dk2>
        <a:lt2>
          <a:srgbClr val="FF3300"/>
        </a:lt2>
        <a:accent1>
          <a:srgbClr val="FF7C80"/>
        </a:accent1>
        <a:accent2>
          <a:srgbClr val="990000"/>
        </a:accent2>
        <a:accent3>
          <a:srgbClr val="9BBB59"/>
        </a:accent3>
        <a:accent4>
          <a:srgbClr val="8064A2"/>
        </a:accent4>
        <a:accent5>
          <a:srgbClr val="4BACC6"/>
        </a:accent5>
        <a:accent6>
          <a:srgbClr val="F79646"/>
        </a:accent6>
        <a:hlink>
          <a:srgbClr val="FF66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9CCFF"/>
        </a:lt2>
        <a:accent1>
          <a:srgbClr val="CCCCFF"/>
        </a:accent1>
        <a:accent2>
          <a:srgbClr val="000066"/>
        </a:accent2>
        <a:accent3>
          <a:srgbClr val="9BBB59"/>
        </a:accent3>
        <a:accent4>
          <a:srgbClr val="8064A2"/>
        </a:accent4>
        <a:accent5>
          <a:srgbClr val="4BACC6"/>
        </a:accent5>
        <a:accent6>
          <a:srgbClr val="F79646"/>
        </a:accent6>
        <a:hlink>
          <a:srgbClr val="00B200"/>
        </a:hlink>
        <a:folHlink>
          <a:srgbClr val="CCFF33"/>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99FF"/>
        </a:lt2>
        <a:accent1>
          <a:srgbClr val="CCECFF"/>
        </a:accent1>
        <a:accent2>
          <a:srgbClr val="008080"/>
        </a:accent2>
        <a:accent3>
          <a:srgbClr val="9BBB59"/>
        </a:accent3>
        <a:accent4>
          <a:srgbClr val="8064A2"/>
        </a:accent4>
        <a:accent5>
          <a:srgbClr val="4BACC6"/>
        </a:accent5>
        <a:accent6>
          <a:srgbClr val="F79646"/>
        </a:accent6>
        <a:hlink>
          <a:srgbClr val="009999"/>
        </a:hlink>
        <a:folHlink>
          <a:srgbClr val="3366CC"/>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808000"/>
        </a:lt2>
        <a:accent1>
          <a:srgbClr val="99CC00"/>
        </a:accent1>
        <a:accent2>
          <a:srgbClr val="003300"/>
        </a:accent2>
        <a:accent3>
          <a:srgbClr val="9BBB59"/>
        </a:accent3>
        <a:accent4>
          <a:srgbClr val="8064A2"/>
        </a:accent4>
        <a:accent5>
          <a:srgbClr val="4BACC6"/>
        </a:accent5>
        <a:accent6>
          <a:srgbClr val="F79646"/>
        </a:accent6>
        <a:hlink>
          <a:srgbClr val="CCCC00"/>
        </a:hlink>
        <a:folHlink>
          <a:srgbClr val="CCFF33"/>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CCECFF"/>
        </a:dk2>
        <a:lt2>
          <a:srgbClr val="808080"/>
        </a:lt2>
        <a:accent1>
          <a:srgbClr val="33CCCC"/>
        </a:accent1>
        <a:accent2>
          <a:srgbClr val="006699"/>
        </a:accent2>
        <a:accent3>
          <a:srgbClr val="9BBB59"/>
        </a:accent3>
        <a:accent4>
          <a:srgbClr val="8064A2"/>
        </a:accent4>
        <a:accent5>
          <a:srgbClr val="4BACC6"/>
        </a:accent5>
        <a:accent6>
          <a:srgbClr val="F79646"/>
        </a:accent6>
        <a:hlink>
          <a:srgbClr val="00FFFF"/>
        </a:hlink>
        <a:folHlink>
          <a:srgbClr val="0000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6666FF"/>
        </a:lt2>
        <a:accent1>
          <a:srgbClr val="33CCFF"/>
        </a:accent1>
        <a:accent2>
          <a:srgbClr val="0000FF"/>
        </a:accent2>
        <a:accent3>
          <a:srgbClr val="9BBB59"/>
        </a:accent3>
        <a:accent4>
          <a:srgbClr val="8064A2"/>
        </a:accent4>
        <a:accent5>
          <a:srgbClr val="4BACC6"/>
        </a:accent5>
        <a:accent6>
          <a:srgbClr val="F79646"/>
        </a:accent6>
        <a:hlink>
          <a:srgbClr val="FFFF99"/>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800080"/>
        </a:lt1>
        <a:dk2>
          <a:srgbClr val="FFFFFF"/>
        </a:dk2>
        <a:lt2>
          <a:srgbClr val="000000"/>
        </a:lt2>
        <a:accent1>
          <a:srgbClr val="CC66FF"/>
        </a:accent1>
        <a:accent2>
          <a:srgbClr val="990099"/>
        </a:accent2>
        <a:accent3>
          <a:srgbClr val="9BBB59"/>
        </a:accent3>
        <a:accent4>
          <a:srgbClr val="8064A2"/>
        </a:accent4>
        <a:accent5>
          <a:srgbClr val="4BACC6"/>
        </a:accent5>
        <a:accent6>
          <a:srgbClr val="F79646"/>
        </a:accent6>
        <a:hlink>
          <a:srgbClr val="FF9900"/>
        </a:hlink>
        <a:folHlink>
          <a:srgbClr val="FF33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CC"/>
        </a:dk2>
        <a:lt2>
          <a:srgbClr val="FF3300"/>
        </a:lt2>
        <a:accent1>
          <a:srgbClr val="FF7C80"/>
        </a:accent1>
        <a:accent2>
          <a:srgbClr val="990000"/>
        </a:accent2>
        <a:accent3>
          <a:srgbClr val="9BBB59"/>
        </a:accent3>
        <a:accent4>
          <a:srgbClr val="8064A2"/>
        </a:accent4>
        <a:accent5>
          <a:srgbClr val="4BACC6"/>
        </a:accent5>
        <a:accent6>
          <a:srgbClr val="F79646"/>
        </a:accent6>
        <a:hlink>
          <a:srgbClr val="FF66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9CCFF"/>
        </a:lt2>
        <a:accent1>
          <a:srgbClr val="CCCCFF"/>
        </a:accent1>
        <a:accent2>
          <a:srgbClr val="000066"/>
        </a:accent2>
        <a:accent3>
          <a:srgbClr val="9BBB59"/>
        </a:accent3>
        <a:accent4>
          <a:srgbClr val="8064A2"/>
        </a:accent4>
        <a:accent5>
          <a:srgbClr val="4BACC6"/>
        </a:accent5>
        <a:accent6>
          <a:srgbClr val="F79646"/>
        </a:accent6>
        <a:hlink>
          <a:srgbClr val="00B200"/>
        </a:hlink>
        <a:folHlink>
          <a:srgbClr val="CCFF33"/>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99FF"/>
        </a:lt2>
        <a:accent1>
          <a:srgbClr val="CCECFF"/>
        </a:accent1>
        <a:accent2>
          <a:srgbClr val="008080"/>
        </a:accent2>
        <a:accent3>
          <a:srgbClr val="9BBB59"/>
        </a:accent3>
        <a:accent4>
          <a:srgbClr val="8064A2"/>
        </a:accent4>
        <a:accent5>
          <a:srgbClr val="4BACC6"/>
        </a:accent5>
        <a:accent6>
          <a:srgbClr val="F79646"/>
        </a:accent6>
        <a:hlink>
          <a:srgbClr val="009999"/>
        </a:hlink>
        <a:folHlink>
          <a:srgbClr val="3366CC"/>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808000"/>
        </a:lt2>
        <a:accent1>
          <a:srgbClr val="99CC00"/>
        </a:accent1>
        <a:accent2>
          <a:srgbClr val="003300"/>
        </a:accent2>
        <a:accent3>
          <a:srgbClr val="9BBB59"/>
        </a:accent3>
        <a:accent4>
          <a:srgbClr val="8064A2"/>
        </a:accent4>
        <a:accent5>
          <a:srgbClr val="4BACC6"/>
        </a:accent5>
        <a:accent6>
          <a:srgbClr val="F79646"/>
        </a:accent6>
        <a:hlink>
          <a:srgbClr val="CCCC00"/>
        </a:hlink>
        <a:folHlink>
          <a:srgbClr val="CCFF33"/>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CCECFF"/>
        </a:dk2>
        <a:lt2>
          <a:srgbClr val="808080"/>
        </a:lt2>
        <a:accent1>
          <a:srgbClr val="33CCCC"/>
        </a:accent1>
        <a:accent2>
          <a:srgbClr val="006699"/>
        </a:accent2>
        <a:accent3>
          <a:srgbClr val="9BBB59"/>
        </a:accent3>
        <a:accent4>
          <a:srgbClr val="8064A2"/>
        </a:accent4>
        <a:accent5>
          <a:srgbClr val="4BACC6"/>
        </a:accent5>
        <a:accent6>
          <a:srgbClr val="F79646"/>
        </a:accent6>
        <a:hlink>
          <a:srgbClr val="00FFFF"/>
        </a:hlink>
        <a:folHlink>
          <a:srgbClr val="0000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6666FF"/>
        </a:lt2>
        <a:accent1>
          <a:srgbClr val="33CCFF"/>
        </a:accent1>
        <a:accent2>
          <a:srgbClr val="0000FF"/>
        </a:accent2>
        <a:accent3>
          <a:srgbClr val="9BBB59"/>
        </a:accent3>
        <a:accent4>
          <a:srgbClr val="8064A2"/>
        </a:accent4>
        <a:accent5>
          <a:srgbClr val="4BACC6"/>
        </a:accent5>
        <a:accent6>
          <a:srgbClr val="F79646"/>
        </a:accent6>
        <a:hlink>
          <a:srgbClr val="FFFF99"/>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800080"/>
        </a:lt1>
        <a:dk2>
          <a:srgbClr val="FFFFFF"/>
        </a:dk2>
        <a:lt2>
          <a:srgbClr val="000000"/>
        </a:lt2>
        <a:accent1>
          <a:srgbClr val="CC66FF"/>
        </a:accent1>
        <a:accent2>
          <a:srgbClr val="990099"/>
        </a:accent2>
        <a:accent3>
          <a:srgbClr val="9BBB59"/>
        </a:accent3>
        <a:accent4>
          <a:srgbClr val="8064A2"/>
        </a:accent4>
        <a:accent5>
          <a:srgbClr val="4BACC6"/>
        </a:accent5>
        <a:accent6>
          <a:srgbClr val="F79646"/>
        </a:accent6>
        <a:hlink>
          <a:srgbClr val="FF9900"/>
        </a:hlink>
        <a:folHlink>
          <a:srgbClr val="FF33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CC"/>
        </a:dk2>
        <a:lt2>
          <a:srgbClr val="FF3300"/>
        </a:lt2>
        <a:accent1>
          <a:srgbClr val="FF7C80"/>
        </a:accent1>
        <a:accent2>
          <a:srgbClr val="990000"/>
        </a:accent2>
        <a:accent3>
          <a:srgbClr val="9BBB59"/>
        </a:accent3>
        <a:accent4>
          <a:srgbClr val="8064A2"/>
        </a:accent4>
        <a:accent5>
          <a:srgbClr val="4BACC6"/>
        </a:accent5>
        <a:accent6>
          <a:srgbClr val="F79646"/>
        </a:accent6>
        <a:hlink>
          <a:srgbClr val="FF66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9CCFF"/>
        </a:lt2>
        <a:accent1>
          <a:srgbClr val="CCCCFF"/>
        </a:accent1>
        <a:accent2>
          <a:srgbClr val="000066"/>
        </a:accent2>
        <a:accent3>
          <a:srgbClr val="9BBB59"/>
        </a:accent3>
        <a:accent4>
          <a:srgbClr val="8064A2"/>
        </a:accent4>
        <a:accent5>
          <a:srgbClr val="4BACC6"/>
        </a:accent5>
        <a:accent6>
          <a:srgbClr val="F79646"/>
        </a:accent6>
        <a:hlink>
          <a:srgbClr val="00B200"/>
        </a:hlink>
        <a:folHlink>
          <a:srgbClr val="CCFF33"/>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99FF"/>
        </a:lt2>
        <a:accent1>
          <a:srgbClr val="CCECFF"/>
        </a:accent1>
        <a:accent2>
          <a:srgbClr val="008080"/>
        </a:accent2>
        <a:accent3>
          <a:srgbClr val="9BBB59"/>
        </a:accent3>
        <a:accent4>
          <a:srgbClr val="8064A2"/>
        </a:accent4>
        <a:accent5>
          <a:srgbClr val="4BACC6"/>
        </a:accent5>
        <a:accent6>
          <a:srgbClr val="F79646"/>
        </a:accent6>
        <a:hlink>
          <a:srgbClr val="009999"/>
        </a:hlink>
        <a:folHlink>
          <a:srgbClr val="3366CC"/>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808000"/>
        </a:lt2>
        <a:accent1>
          <a:srgbClr val="99CC00"/>
        </a:accent1>
        <a:accent2>
          <a:srgbClr val="003300"/>
        </a:accent2>
        <a:accent3>
          <a:srgbClr val="9BBB59"/>
        </a:accent3>
        <a:accent4>
          <a:srgbClr val="8064A2"/>
        </a:accent4>
        <a:accent5>
          <a:srgbClr val="4BACC6"/>
        </a:accent5>
        <a:accent6>
          <a:srgbClr val="F79646"/>
        </a:accent6>
        <a:hlink>
          <a:srgbClr val="CCCC00"/>
        </a:hlink>
        <a:folHlink>
          <a:srgbClr val="CCFF33"/>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CCECFF"/>
        </a:dk2>
        <a:lt2>
          <a:srgbClr val="808080"/>
        </a:lt2>
        <a:accent1>
          <a:srgbClr val="33CCCC"/>
        </a:accent1>
        <a:accent2>
          <a:srgbClr val="006699"/>
        </a:accent2>
        <a:accent3>
          <a:srgbClr val="9BBB59"/>
        </a:accent3>
        <a:accent4>
          <a:srgbClr val="8064A2"/>
        </a:accent4>
        <a:accent5>
          <a:srgbClr val="4BACC6"/>
        </a:accent5>
        <a:accent6>
          <a:srgbClr val="F79646"/>
        </a:accent6>
        <a:hlink>
          <a:srgbClr val="00FFFF"/>
        </a:hlink>
        <a:folHlink>
          <a:srgbClr val="0000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6666FF"/>
        </a:lt2>
        <a:accent1>
          <a:srgbClr val="33CCFF"/>
        </a:accent1>
        <a:accent2>
          <a:srgbClr val="0000FF"/>
        </a:accent2>
        <a:accent3>
          <a:srgbClr val="9BBB59"/>
        </a:accent3>
        <a:accent4>
          <a:srgbClr val="8064A2"/>
        </a:accent4>
        <a:accent5>
          <a:srgbClr val="4BACC6"/>
        </a:accent5>
        <a:accent6>
          <a:srgbClr val="F79646"/>
        </a:accent6>
        <a:hlink>
          <a:srgbClr val="FFFF99"/>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800080"/>
        </a:lt1>
        <a:dk2>
          <a:srgbClr val="FFFFFF"/>
        </a:dk2>
        <a:lt2>
          <a:srgbClr val="000000"/>
        </a:lt2>
        <a:accent1>
          <a:srgbClr val="CC66FF"/>
        </a:accent1>
        <a:accent2>
          <a:srgbClr val="990099"/>
        </a:accent2>
        <a:accent3>
          <a:srgbClr val="9BBB59"/>
        </a:accent3>
        <a:accent4>
          <a:srgbClr val="8064A2"/>
        </a:accent4>
        <a:accent5>
          <a:srgbClr val="4BACC6"/>
        </a:accent5>
        <a:accent6>
          <a:srgbClr val="F79646"/>
        </a:accent6>
        <a:hlink>
          <a:srgbClr val="FF9900"/>
        </a:hlink>
        <a:folHlink>
          <a:srgbClr val="FF33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CC"/>
        </a:dk2>
        <a:lt2>
          <a:srgbClr val="FF3300"/>
        </a:lt2>
        <a:accent1>
          <a:srgbClr val="FF7C80"/>
        </a:accent1>
        <a:accent2>
          <a:srgbClr val="990000"/>
        </a:accent2>
        <a:accent3>
          <a:srgbClr val="9BBB59"/>
        </a:accent3>
        <a:accent4>
          <a:srgbClr val="8064A2"/>
        </a:accent4>
        <a:accent5>
          <a:srgbClr val="4BACC6"/>
        </a:accent5>
        <a:accent6>
          <a:srgbClr val="F79646"/>
        </a:accent6>
        <a:hlink>
          <a:srgbClr val="FF66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9CCFF"/>
        </a:lt2>
        <a:accent1>
          <a:srgbClr val="CCCCFF"/>
        </a:accent1>
        <a:accent2>
          <a:srgbClr val="000066"/>
        </a:accent2>
        <a:accent3>
          <a:srgbClr val="9BBB59"/>
        </a:accent3>
        <a:accent4>
          <a:srgbClr val="8064A2"/>
        </a:accent4>
        <a:accent5>
          <a:srgbClr val="4BACC6"/>
        </a:accent5>
        <a:accent6>
          <a:srgbClr val="F79646"/>
        </a:accent6>
        <a:hlink>
          <a:srgbClr val="00B200"/>
        </a:hlink>
        <a:folHlink>
          <a:srgbClr val="CCFF33"/>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99FF"/>
        </a:lt2>
        <a:accent1>
          <a:srgbClr val="CCECFF"/>
        </a:accent1>
        <a:accent2>
          <a:srgbClr val="008080"/>
        </a:accent2>
        <a:accent3>
          <a:srgbClr val="9BBB59"/>
        </a:accent3>
        <a:accent4>
          <a:srgbClr val="8064A2"/>
        </a:accent4>
        <a:accent5>
          <a:srgbClr val="4BACC6"/>
        </a:accent5>
        <a:accent6>
          <a:srgbClr val="F79646"/>
        </a:accent6>
        <a:hlink>
          <a:srgbClr val="009999"/>
        </a:hlink>
        <a:folHlink>
          <a:srgbClr val="3366CC"/>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808000"/>
        </a:lt2>
        <a:accent1>
          <a:srgbClr val="99CC00"/>
        </a:accent1>
        <a:accent2>
          <a:srgbClr val="003300"/>
        </a:accent2>
        <a:accent3>
          <a:srgbClr val="9BBB59"/>
        </a:accent3>
        <a:accent4>
          <a:srgbClr val="8064A2"/>
        </a:accent4>
        <a:accent5>
          <a:srgbClr val="4BACC6"/>
        </a:accent5>
        <a:accent6>
          <a:srgbClr val="F79646"/>
        </a:accent6>
        <a:hlink>
          <a:srgbClr val="CCCC00"/>
        </a:hlink>
        <a:folHlink>
          <a:srgbClr val="CCFF33"/>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CCECFF"/>
        </a:dk2>
        <a:lt2>
          <a:srgbClr val="808080"/>
        </a:lt2>
        <a:accent1>
          <a:srgbClr val="33CCCC"/>
        </a:accent1>
        <a:accent2>
          <a:srgbClr val="006699"/>
        </a:accent2>
        <a:accent3>
          <a:srgbClr val="9BBB59"/>
        </a:accent3>
        <a:accent4>
          <a:srgbClr val="8064A2"/>
        </a:accent4>
        <a:accent5>
          <a:srgbClr val="4BACC6"/>
        </a:accent5>
        <a:accent6>
          <a:srgbClr val="F79646"/>
        </a:accent6>
        <a:hlink>
          <a:srgbClr val="00FFFF"/>
        </a:hlink>
        <a:folHlink>
          <a:srgbClr val="0000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6666FF"/>
        </a:lt2>
        <a:accent1>
          <a:srgbClr val="33CCFF"/>
        </a:accent1>
        <a:accent2>
          <a:srgbClr val="0000FF"/>
        </a:accent2>
        <a:accent3>
          <a:srgbClr val="9BBB59"/>
        </a:accent3>
        <a:accent4>
          <a:srgbClr val="8064A2"/>
        </a:accent4>
        <a:accent5>
          <a:srgbClr val="4BACC6"/>
        </a:accent5>
        <a:accent6>
          <a:srgbClr val="F79646"/>
        </a:accent6>
        <a:hlink>
          <a:srgbClr val="FFFF99"/>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800080"/>
        </a:lt1>
        <a:dk2>
          <a:srgbClr val="FFFFFF"/>
        </a:dk2>
        <a:lt2>
          <a:srgbClr val="000000"/>
        </a:lt2>
        <a:accent1>
          <a:srgbClr val="CC66FF"/>
        </a:accent1>
        <a:accent2>
          <a:srgbClr val="990099"/>
        </a:accent2>
        <a:accent3>
          <a:srgbClr val="9BBB59"/>
        </a:accent3>
        <a:accent4>
          <a:srgbClr val="8064A2"/>
        </a:accent4>
        <a:accent5>
          <a:srgbClr val="4BACC6"/>
        </a:accent5>
        <a:accent6>
          <a:srgbClr val="F79646"/>
        </a:accent6>
        <a:hlink>
          <a:srgbClr val="FF9900"/>
        </a:hlink>
        <a:folHlink>
          <a:srgbClr val="FF33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CC"/>
        </a:dk2>
        <a:lt2>
          <a:srgbClr val="FF3300"/>
        </a:lt2>
        <a:accent1>
          <a:srgbClr val="FF7C80"/>
        </a:accent1>
        <a:accent2>
          <a:srgbClr val="990000"/>
        </a:accent2>
        <a:accent3>
          <a:srgbClr val="9BBB59"/>
        </a:accent3>
        <a:accent4>
          <a:srgbClr val="8064A2"/>
        </a:accent4>
        <a:accent5>
          <a:srgbClr val="4BACC6"/>
        </a:accent5>
        <a:accent6>
          <a:srgbClr val="F79646"/>
        </a:accent6>
        <a:hlink>
          <a:srgbClr val="FF66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9CCFF"/>
        </a:lt2>
        <a:accent1>
          <a:srgbClr val="CCCCFF"/>
        </a:accent1>
        <a:accent2>
          <a:srgbClr val="000066"/>
        </a:accent2>
        <a:accent3>
          <a:srgbClr val="9BBB59"/>
        </a:accent3>
        <a:accent4>
          <a:srgbClr val="8064A2"/>
        </a:accent4>
        <a:accent5>
          <a:srgbClr val="4BACC6"/>
        </a:accent5>
        <a:accent6>
          <a:srgbClr val="F79646"/>
        </a:accent6>
        <a:hlink>
          <a:srgbClr val="00B200"/>
        </a:hlink>
        <a:folHlink>
          <a:srgbClr val="CCFF33"/>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99FF"/>
        </a:lt2>
        <a:accent1>
          <a:srgbClr val="CCECFF"/>
        </a:accent1>
        <a:accent2>
          <a:srgbClr val="008080"/>
        </a:accent2>
        <a:accent3>
          <a:srgbClr val="9BBB59"/>
        </a:accent3>
        <a:accent4>
          <a:srgbClr val="8064A2"/>
        </a:accent4>
        <a:accent5>
          <a:srgbClr val="4BACC6"/>
        </a:accent5>
        <a:accent6>
          <a:srgbClr val="F79646"/>
        </a:accent6>
        <a:hlink>
          <a:srgbClr val="009999"/>
        </a:hlink>
        <a:folHlink>
          <a:srgbClr val="3366CC"/>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808000"/>
        </a:lt2>
        <a:accent1>
          <a:srgbClr val="99CC00"/>
        </a:accent1>
        <a:accent2>
          <a:srgbClr val="003300"/>
        </a:accent2>
        <a:accent3>
          <a:srgbClr val="9BBB59"/>
        </a:accent3>
        <a:accent4>
          <a:srgbClr val="8064A2"/>
        </a:accent4>
        <a:accent5>
          <a:srgbClr val="4BACC6"/>
        </a:accent5>
        <a:accent6>
          <a:srgbClr val="F79646"/>
        </a:accent6>
        <a:hlink>
          <a:srgbClr val="CCCC00"/>
        </a:hlink>
        <a:folHlink>
          <a:srgbClr val="CCFF33"/>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CCECFF"/>
        </a:dk2>
        <a:lt2>
          <a:srgbClr val="808080"/>
        </a:lt2>
        <a:accent1>
          <a:srgbClr val="33CCCC"/>
        </a:accent1>
        <a:accent2>
          <a:srgbClr val="006699"/>
        </a:accent2>
        <a:accent3>
          <a:srgbClr val="9BBB59"/>
        </a:accent3>
        <a:accent4>
          <a:srgbClr val="8064A2"/>
        </a:accent4>
        <a:accent5>
          <a:srgbClr val="4BACC6"/>
        </a:accent5>
        <a:accent6>
          <a:srgbClr val="F79646"/>
        </a:accent6>
        <a:hlink>
          <a:srgbClr val="00FFFF"/>
        </a:hlink>
        <a:folHlink>
          <a:srgbClr val="0000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6666FF"/>
        </a:lt2>
        <a:accent1>
          <a:srgbClr val="33CCFF"/>
        </a:accent1>
        <a:accent2>
          <a:srgbClr val="0000FF"/>
        </a:accent2>
        <a:accent3>
          <a:srgbClr val="9BBB59"/>
        </a:accent3>
        <a:accent4>
          <a:srgbClr val="8064A2"/>
        </a:accent4>
        <a:accent5>
          <a:srgbClr val="4BACC6"/>
        </a:accent5>
        <a:accent6>
          <a:srgbClr val="F79646"/>
        </a:accent6>
        <a:hlink>
          <a:srgbClr val="FFFF99"/>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800080"/>
        </a:lt1>
        <a:dk2>
          <a:srgbClr val="FFFFFF"/>
        </a:dk2>
        <a:lt2>
          <a:srgbClr val="000000"/>
        </a:lt2>
        <a:accent1>
          <a:srgbClr val="CC66FF"/>
        </a:accent1>
        <a:accent2>
          <a:srgbClr val="990099"/>
        </a:accent2>
        <a:accent3>
          <a:srgbClr val="9BBB59"/>
        </a:accent3>
        <a:accent4>
          <a:srgbClr val="8064A2"/>
        </a:accent4>
        <a:accent5>
          <a:srgbClr val="4BACC6"/>
        </a:accent5>
        <a:accent6>
          <a:srgbClr val="F79646"/>
        </a:accent6>
        <a:hlink>
          <a:srgbClr val="FF9900"/>
        </a:hlink>
        <a:folHlink>
          <a:srgbClr val="FF33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CC"/>
        </a:dk2>
        <a:lt2>
          <a:srgbClr val="FF3300"/>
        </a:lt2>
        <a:accent1>
          <a:srgbClr val="FF7C80"/>
        </a:accent1>
        <a:accent2>
          <a:srgbClr val="990000"/>
        </a:accent2>
        <a:accent3>
          <a:srgbClr val="9BBB59"/>
        </a:accent3>
        <a:accent4>
          <a:srgbClr val="8064A2"/>
        </a:accent4>
        <a:accent5>
          <a:srgbClr val="4BACC6"/>
        </a:accent5>
        <a:accent6>
          <a:srgbClr val="F79646"/>
        </a:accent6>
        <a:hlink>
          <a:srgbClr val="FF66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9CCFF"/>
        </a:lt2>
        <a:accent1>
          <a:srgbClr val="CCCCFF"/>
        </a:accent1>
        <a:accent2>
          <a:srgbClr val="000066"/>
        </a:accent2>
        <a:accent3>
          <a:srgbClr val="9BBB59"/>
        </a:accent3>
        <a:accent4>
          <a:srgbClr val="8064A2"/>
        </a:accent4>
        <a:accent5>
          <a:srgbClr val="4BACC6"/>
        </a:accent5>
        <a:accent6>
          <a:srgbClr val="F79646"/>
        </a:accent6>
        <a:hlink>
          <a:srgbClr val="00B200"/>
        </a:hlink>
        <a:folHlink>
          <a:srgbClr val="CCFF33"/>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99FF"/>
        </a:lt2>
        <a:accent1>
          <a:srgbClr val="CCECFF"/>
        </a:accent1>
        <a:accent2>
          <a:srgbClr val="008080"/>
        </a:accent2>
        <a:accent3>
          <a:srgbClr val="9BBB59"/>
        </a:accent3>
        <a:accent4>
          <a:srgbClr val="8064A2"/>
        </a:accent4>
        <a:accent5>
          <a:srgbClr val="4BACC6"/>
        </a:accent5>
        <a:accent6>
          <a:srgbClr val="F79646"/>
        </a:accent6>
        <a:hlink>
          <a:srgbClr val="009999"/>
        </a:hlink>
        <a:folHlink>
          <a:srgbClr val="3366CC"/>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808000"/>
        </a:lt2>
        <a:accent1>
          <a:srgbClr val="99CC00"/>
        </a:accent1>
        <a:accent2>
          <a:srgbClr val="003300"/>
        </a:accent2>
        <a:accent3>
          <a:srgbClr val="9BBB59"/>
        </a:accent3>
        <a:accent4>
          <a:srgbClr val="8064A2"/>
        </a:accent4>
        <a:accent5>
          <a:srgbClr val="4BACC6"/>
        </a:accent5>
        <a:accent6>
          <a:srgbClr val="F79646"/>
        </a:accent6>
        <a:hlink>
          <a:srgbClr val="CCCC00"/>
        </a:hlink>
        <a:folHlink>
          <a:srgbClr val="CCFF33"/>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CCECFF"/>
        </a:dk2>
        <a:lt2>
          <a:srgbClr val="808080"/>
        </a:lt2>
        <a:accent1>
          <a:srgbClr val="33CCCC"/>
        </a:accent1>
        <a:accent2>
          <a:srgbClr val="006699"/>
        </a:accent2>
        <a:accent3>
          <a:srgbClr val="9BBB59"/>
        </a:accent3>
        <a:accent4>
          <a:srgbClr val="8064A2"/>
        </a:accent4>
        <a:accent5>
          <a:srgbClr val="4BACC6"/>
        </a:accent5>
        <a:accent6>
          <a:srgbClr val="F79646"/>
        </a:accent6>
        <a:hlink>
          <a:srgbClr val="00FFFF"/>
        </a:hlink>
        <a:folHlink>
          <a:srgbClr val="0000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6666FF"/>
        </a:lt2>
        <a:accent1>
          <a:srgbClr val="33CCFF"/>
        </a:accent1>
        <a:accent2>
          <a:srgbClr val="0000FF"/>
        </a:accent2>
        <a:accent3>
          <a:srgbClr val="9BBB59"/>
        </a:accent3>
        <a:accent4>
          <a:srgbClr val="8064A2"/>
        </a:accent4>
        <a:accent5>
          <a:srgbClr val="4BACC6"/>
        </a:accent5>
        <a:accent6>
          <a:srgbClr val="F79646"/>
        </a:accent6>
        <a:hlink>
          <a:srgbClr val="FFFF99"/>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800080"/>
        </a:lt1>
        <a:dk2>
          <a:srgbClr val="FFFFFF"/>
        </a:dk2>
        <a:lt2>
          <a:srgbClr val="000000"/>
        </a:lt2>
        <a:accent1>
          <a:srgbClr val="CC66FF"/>
        </a:accent1>
        <a:accent2>
          <a:srgbClr val="990099"/>
        </a:accent2>
        <a:accent3>
          <a:srgbClr val="9BBB59"/>
        </a:accent3>
        <a:accent4>
          <a:srgbClr val="8064A2"/>
        </a:accent4>
        <a:accent5>
          <a:srgbClr val="4BACC6"/>
        </a:accent5>
        <a:accent6>
          <a:srgbClr val="F79646"/>
        </a:accent6>
        <a:hlink>
          <a:srgbClr val="FF9900"/>
        </a:hlink>
        <a:folHlink>
          <a:srgbClr val="FF33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CC"/>
        </a:dk2>
        <a:lt2>
          <a:srgbClr val="FF3300"/>
        </a:lt2>
        <a:accent1>
          <a:srgbClr val="FF7C80"/>
        </a:accent1>
        <a:accent2>
          <a:srgbClr val="990000"/>
        </a:accent2>
        <a:accent3>
          <a:srgbClr val="9BBB59"/>
        </a:accent3>
        <a:accent4>
          <a:srgbClr val="8064A2"/>
        </a:accent4>
        <a:accent5>
          <a:srgbClr val="4BACC6"/>
        </a:accent5>
        <a:accent6>
          <a:srgbClr val="F79646"/>
        </a:accent6>
        <a:hlink>
          <a:srgbClr val="FF66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9CCFF"/>
        </a:lt2>
        <a:accent1>
          <a:srgbClr val="CCCCFF"/>
        </a:accent1>
        <a:accent2>
          <a:srgbClr val="000066"/>
        </a:accent2>
        <a:accent3>
          <a:srgbClr val="9BBB59"/>
        </a:accent3>
        <a:accent4>
          <a:srgbClr val="8064A2"/>
        </a:accent4>
        <a:accent5>
          <a:srgbClr val="4BACC6"/>
        </a:accent5>
        <a:accent6>
          <a:srgbClr val="F79646"/>
        </a:accent6>
        <a:hlink>
          <a:srgbClr val="00B200"/>
        </a:hlink>
        <a:folHlink>
          <a:srgbClr val="CCFF33"/>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99FF"/>
        </a:lt2>
        <a:accent1>
          <a:srgbClr val="CCECFF"/>
        </a:accent1>
        <a:accent2>
          <a:srgbClr val="008080"/>
        </a:accent2>
        <a:accent3>
          <a:srgbClr val="9BBB59"/>
        </a:accent3>
        <a:accent4>
          <a:srgbClr val="8064A2"/>
        </a:accent4>
        <a:accent5>
          <a:srgbClr val="4BACC6"/>
        </a:accent5>
        <a:accent6>
          <a:srgbClr val="F79646"/>
        </a:accent6>
        <a:hlink>
          <a:srgbClr val="009999"/>
        </a:hlink>
        <a:folHlink>
          <a:srgbClr val="3366CC"/>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808000"/>
        </a:lt2>
        <a:accent1>
          <a:srgbClr val="99CC00"/>
        </a:accent1>
        <a:accent2>
          <a:srgbClr val="003300"/>
        </a:accent2>
        <a:accent3>
          <a:srgbClr val="9BBB59"/>
        </a:accent3>
        <a:accent4>
          <a:srgbClr val="8064A2"/>
        </a:accent4>
        <a:accent5>
          <a:srgbClr val="4BACC6"/>
        </a:accent5>
        <a:accent6>
          <a:srgbClr val="F79646"/>
        </a:accent6>
        <a:hlink>
          <a:srgbClr val="CCCC00"/>
        </a:hlink>
        <a:folHlink>
          <a:srgbClr val="CCFF33"/>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CCECFF"/>
        </a:dk2>
        <a:lt2>
          <a:srgbClr val="808080"/>
        </a:lt2>
        <a:accent1>
          <a:srgbClr val="33CCCC"/>
        </a:accent1>
        <a:accent2>
          <a:srgbClr val="006699"/>
        </a:accent2>
        <a:accent3>
          <a:srgbClr val="9BBB59"/>
        </a:accent3>
        <a:accent4>
          <a:srgbClr val="8064A2"/>
        </a:accent4>
        <a:accent5>
          <a:srgbClr val="4BACC6"/>
        </a:accent5>
        <a:accent6>
          <a:srgbClr val="F79646"/>
        </a:accent6>
        <a:hlink>
          <a:srgbClr val="00FFFF"/>
        </a:hlink>
        <a:folHlink>
          <a:srgbClr val="0000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6666FF"/>
        </a:lt2>
        <a:accent1>
          <a:srgbClr val="33CCFF"/>
        </a:accent1>
        <a:accent2>
          <a:srgbClr val="0000FF"/>
        </a:accent2>
        <a:accent3>
          <a:srgbClr val="9BBB59"/>
        </a:accent3>
        <a:accent4>
          <a:srgbClr val="8064A2"/>
        </a:accent4>
        <a:accent5>
          <a:srgbClr val="4BACC6"/>
        </a:accent5>
        <a:accent6>
          <a:srgbClr val="F79646"/>
        </a:accent6>
        <a:hlink>
          <a:srgbClr val="FFFF99"/>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800080"/>
        </a:lt1>
        <a:dk2>
          <a:srgbClr val="FFFFFF"/>
        </a:dk2>
        <a:lt2>
          <a:srgbClr val="000000"/>
        </a:lt2>
        <a:accent1>
          <a:srgbClr val="CC66FF"/>
        </a:accent1>
        <a:accent2>
          <a:srgbClr val="990099"/>
        </a:accent2>
        <a:accent3>
          <a:srgbClr val="9BBB59"/>
        </a:accent3>
        <a:accent4>
          <a:srgbClr val="8064A2"/>
        </a:accent4>
        <a:accent5>
          <a:srgbClr val="4BACC6"/>
        </a:accent5>
        <a:accent6>
          <a:srgbClr val="F79646"/>
        </a:accent6>
        <a:hlink>
          <a:srgbClr val="FF9900"/>
        </a:hlink>
        <a:folHlink>
          <a:srgbClr val="FF33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CC"/>
        </a:dk2>
        <a:lt2>
          <a:srgbClr val="FF3300"/>
        </a:lt2>
        <a:accent1>
          <a:srgbClr val="FF7C80"/>
        </a:accent1>
        <a:accent2>
          <a:srgbClr val="990000"/>
        </a:accent2>
        <a:accent3>
          <a:srgbClr val="9BBB59"/>
        </a:accent3>
        <a:accent4>
          <a:srgbClr val="8064A2"/>
        </a:accent4>
        <a:accent5>
          <a:srgbClr val="4BACC6"/>
        </a:accent5>
        <a:accent6>
          <a:srgbClr val="F79646"/>
        </a:accent6>
        <a:hlink>
          <a:srgbClr val="FF66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9CCFF"/>
        </a:lt2>
        <a:accent1>
          <a:srgbClr val="CCCCFF"/>
        </a:accent1>
        <a:accent2>
          <a:srgbClr val="000066"/>
        </a:accent2>
        <a:accent3>
          <a:srgbClr val="9BBB59"/>
        </a:accent3>
        <a:accent4>
          <a:srgbClr val="8064A2"/>
        </a:accent4>
        <a:accent5>
          <a:srgbClr val="4BACC6"/>
        </a:accent5>
        <a:accent6>
          <a:srgbClr val="F79646"/>
        </a:accent6>
        <a:hlink>
          <a:srgbClr val="00B200"/>
        </a:hlink>
        <a:folHlink>
          <a:srgbClr val="CCFF33"/>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99FF"/>
        </a:lt2>
        <a:accent1>
          <a:srgbClr val="CCECFF"/>
        </a:accent1>
        <a:accent2>
          <a:srgbClr val="008080"/>
        </a:accent2>
        <a:accent3>
          <a:srgbClr val="9BBB59"/>
        </a:accent3>
        <a:accent4>
          <a:srgbClr val="8064A2"/>
        </a:accent4>
        <a:accent5>
          <a:srgbClr val="4BACC6"/>
        </a:accent5>
        <a:accent6>
          <a:srgbClr val="F79646"/>
        </a:accent6>
        <a:hlink>
          <a:srgbClr val="009999"/>
        </a:hlink>
        <a:folHlink>
          <a:srgbClr val="3366CC"/>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808000"/>
        </a:lt2>
        <a:accent1>
          <a:srgbClr val="99CC00"/>
        </a:accent1>
        <a:accent2>
          <a:srgbClr val="003300"/>
        </a:accent2>
        <a:accent3>
          <a:srgbClr val="9BBB59"/>
        </a:accent3>
        <a:accent4>
          <a:srgbClr val="8064A2"/>
        </a:accent4>
        <a:accent5>
          <a:srgbClr val="4BACC6"/>
        </a:accent5>
        <a:accent6>
          <a:srgbClr val="F79646"/>
        </a:accent6>
        <a:hlink>
          <a:srgbClr val="CCCC00"/>
        </a:hlink>
        <a:folHlink>
          <a:srgbClr val="CCFF33"/>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CCECFF"/>
        </a:dk2>
        <a:lt2>
          <a:srgbClr val="808080"/>
        </a:lt2>
        <a:accent1>
          <a:srgbClr val="33CCCC"/>
        </a:accent1>
        <a:accent2>
          <a:srgbClr val="006699"/>
        </a:accent2>
        <a:accent3>
          <a:srgbClr val="9BBB59"/>
        </a:accent3>
        <a:accent4>
          <a:srgbClr val="8064A2"/>
        </a:accent4>
        <a:accent5>
          <a:srgbClr val="4BACC6"/>
        </a:accent5>
        <a:accent6>
          <a:srgbClr val="F79646"/>
        </a:accent6>
        <a:hlink>
          <a:srgbClr val="00FFFF"/>
        </a:hlink>
        <a:folHlink>
          <a:srgbClr val="0000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6666FF"/>
        </a:lt2>
        <a:accent1>
          <a:srgbClr val="33CCFF"/>
        </a:accent1>
        <a:accent2>
          <a:srgbClr val="0000FF"/>
        </a:accent2>
        <a:accent3>
          <a:srgbClr val="9BBB59"/>
        </a:accent3>
        <a:accent4>
          <a:srgbClr val="8064A2"/>
        </a:accent4>
        <a:accent5>
          <a:srgbClr val="4BACC6"/>
        </a:accent5>
        <a:accent6>
          <a:srgbClr val="F79646"/>
        </a:accent6>
        <a:hlink>
          <a:srgbClr val="FFFF99"/>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800080"/>
        </a:lt1>
        <a:dk2>
          <a:srgbClr val="FFFFFF"/>
        </a:dk2>
        <a:lt2>
          <a:srgbClr val="000000"/>
        </a:lt2>
        <a:accent1>
          <a:srgbClr val="CC66FF"/>
        </a:accent1>
        <a:accent2>
          <a:srgbClr val="990099"/>
        </a:accent2>
        <a:accent3>
          <a:srgbClr val="9BBB59"/>
        </a:accent3>
        <a:accent4>
          <a:srgbClr val="8064A2"/>
        </a:accent4>
        <a:accent5>
          <a:srgbClr val="4BACC6"/>
        </a:accent5>
        <a:accent6>
          <a:srgbClr val="F79646"/>
        </a:accent6>
        <a:hlink>
          <a:srgbClr val="FF9900"/>
        </a:hlink>
        <a:folHlink>
          <a:srgbClr val="FF33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CC"/>
        </a:dk2>
        <a:lt2>
          <a:srgbClr val="FF3300"/>
        </a:lt2>
        <a:accent1>
          <a:srgbClr val="FF7C80"/>
        </a:accent1>
        <a:accent2>
          <a:srgbClr val="990000"/>
        </a:accent2>
        <a:accent3>
          <a:srgbClr val="9BBB59"/>
        </a:accent3>
        <a:accent4>
          <a:srgbClr val="8064A2"/>
        </a:accent4>
        <a:accent5>
          <a:srgbClr val="4BACC6"/>
        </a:accent5>
        <a:accent6>
          <a:srgbClr val="F79646"/>
        </a:accent6>
        <a:hlink>
          <a:srgbClr val="FF66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9CCFF"/>
        </a:lt2>
        <a:accent1>
          <a:srgbClr val="CCCCFF"/>
        </a:accent1>
        <a:accent2>
          <a:srgbClr val="000066"/>
        </a:accent2>
        <a:accent3>
          <a:srgbClr val="9BBB59"/>
        </a:accent3>
        <a:accent4>
          <a:srgbClr val="8064A2"/>
        </a:accent4>
        <a:accent5>
          <a:srgbClr val="4BACC6"/>
        </a:accent5>
        <a:accent6>
          <a:srgbClr val="F79646"/>
        </a:accent6>
        <a:hlink>
          <a:srgbClr val="00B200"/>
        </a:hlink>
        <a:folHlink>
          <a:srgbClr val="CCFF33"/>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99FF"/>
        </a:lt2>
        <a:accent1>
          <a:srgbClr val="CCECFF"/>
        </a:accent1>
        <a:accent2>
          <a:srgbClr val="008080"/>
        </a:accent2>
        <a:accent3>
          <a:srgbClr val="9BBB59"/>
        </a:accent3>
        <a:accent4>
          <a:srgbClr val="8064A2"/>
        </a:accent4>
        <a:accent5>
          <a:srgbClr val="4BACC6"/>
        </a:accent5>
        <a:accent6>
          <a:srgbClr val="F79646"/>
        </a:accent6>
        <a:hlink>
          <a:srgbClr val="009999"/>
        </a:hlink>
        <a:folHlink>
          <a:srgbClr val="3366CC"/>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808000"/>
        </a:lt2>
        <a:accent1>
          <a:srgbClr val="99CC00"/>
        </a:accent1>
        <a:accent2>
          <a:srgbClr val="003300"/>
        </a:accent2>
        <a:accent3>
          <a:srgbClr val="9BBB59"/>
        </a:accent3>
        <a:accent4>
          <a:srgbClr val="8064A2"/>
        </a:accent4>
        <a:accent5>
          <a:srgbClr val="4BACC6"/>
        </a:accent5>
        <a:accent6>
          <a:srgbClr val="F79646"/>
        </a:accent6>
        <a:hlink>
          <a:srgbClr val="CCCC00"/>
        </a:hlink>
        <a:folHlink>
          <a:srgbClr val="CCFF33"/>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CCECFF"/>
        </a:dk2>
        <a:lt2>
          <a:srgbClr val="808080"/>
        </a:lt2>
        <a:accent1>
          <a:srgbClr val="33CCCC"/>
        </a:accent1>
        <a:accent2>
          <a:srgbClr val="006699"/>
        </a:accent2>
        <a:accent3>
          <a:srgbClr val="9BBB59"/>
        </a:accent3>
        <a:accent4>
          <a:srgbClr val="8064A2"/>
        </a:accent4>
        <a:accent5>
          <a:srgbClr val="4BACC6"/>
        </a:accent5>
        <a:accent6>
          <a:srgbClr val="F79646"/>
        </a:accent6>
        <a:hlink>
          <a:srgbClr val="00FFFF"/>
        </a:hlink>
        <a:folHlink>
          <a:srgbClr val="0000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6666FF"/>
        </a:lt2>
        <a:accent1>
          <a:srgbClr val="33CCFF"/>
        </a:accent1>
        <a:accent2>
          <a:srgbClr val="0000FF"/>
        </a:accent2>
        <a:accent3>
          <a:srgbClr val="9BBB59"/>
        </a:accent3>
        <a:accent4>
          <a:srgbClr val="8064A2"/>
        </a:accent4>
        <a:accent5>
          <a:srgbClr val="4BACC6"/>
        </a:accent5>
        <a:accent6>
          <a:srgbClr val="F79646"/>
        </a:accent6>
        <a:hlink>
          <a:srgbClr val="FFFF99"/>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800080"/>
        </a:lt1>
        <a:dk2>
          <a:srgbClr val="FFFFFF"/>
        </a:dk2>
        <a:lt2>
          <a:srgbClr val="000000"/>
        </a:lt2>
        <a:accent1>
          <a:srgbClr val="CC66FF"/>
        </a:accent1>
        <a:accent2>
          <a:srgbClr val="990099"/>
        </a:accent2>
        <a:accent3>
          <a:srgbClr val="9BBB59"/>
        </a:accent3>
        <a:accent4>
          <a:srgbClr val="8064A2"/>
        </a:accent4>
        <a:accent5>
          <a:srgbClr val="4BACC6"/>
        </a:accent5>
        <a:accent6>
          <a:srgbClr val="F79646"/>
        </a:accent6>
        <a:hlink>
          <a:srgbClr val="FF9900"/>
        </a:hlink>
        <a:folHlink>
          <a:srgbClr val="FF33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CC"/>
        </a:dk2>
        <a:lt2>
          <a:srgbClr val="FF3300"/>
        </a:lt2>
        <a:accent1>
          <a:srgbClr val="FF7C80"/>
        </a:accent1>
        <a:accent2>
          <a:srgbClr val="990000"/>
        </a:accent2>
        <a:accent3>
          <a:srgbClr val="9BBB59"/>
        </a:accent3>
        <a:accent4>
          <a:srgbClr val="8064A2"/>
        </a:accent4>
        <a:accent5>
          <a:srgbClr val="4BACC6"/>
        </a:accent5>
        <a:accent6>
          <a:srgbClr val="F79646"/>
        </a:accent6>
        <a:hlink>
          <a:srgbClr val="FF66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9CCFF"/>
        </a:lt2>
        <a:accent1>
          <a:srgbClr val="CCCCFF"/>
        </a:accent1>
        <a:accent2>
          <a:srgbClr val="000066"/>
        </a:accent2>
        <a:accent3>
          <a:srgbClr val="9BBB59"/>
        </a:accent3>
        <a:accent4>
          <a:srgbClr val="8064A2"/>
        </a:accent4>
        <a:accent5>
          <a:srgbClr val="4BACC6"/>
        </a:accent5>
        <a:accent6>
          <a:srgbClr val="F79646"/>
        </a:accent6>
        <a:hlink>
          <a:srgbClr val="00B200"/>
        </a:hlink>
        <a:folHlink>
          <a:srgbClr val="CCFF33"/>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99FF"/>
        </a:lt2>
        <a:accent1>
          <a:srgbClr val="CCECFF"/>
        </a:accent1>
        <a:accent2>
          <a:srgbClr val="008080"/>
        </a:accent2>
        <a:accent3>
          <a:srgbClr val="9BBB59"/>
        </a:accent3>
        <a:accent4>
          <a:srgbClr val="8064A2"/>
        </a:accent4>
        <a:accent5>
          <a:srgbClr val="4BACC6"/>
        </a:accent5>
        <a:accent6>
          <a:srgbClr val="F79646"/>
        </a:accent6>
        <a:hlink>
          <a:srgbClr val="009999"/>
        </a:hlink>
        <a:folHlink>
          <a:srgbClr val="3366CC"/>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808000"/>
        </a:lt2>
        <a:accent1>
          <a:srgbClr val="99CC00"/>
        </a:accent1>
        <a:accent2>
          <a:srgbClr val="003300"/>
        </a:accent2>
        <a:accent3>
          <a:srgbClr val="9BBB59"/>
        </a:accent3>
        <a:accent4>
          <a:srgbClr val="8064A2"/>
        </a:accent4>
        <a:accent5>
          <a:srgbClr val="4BACC6"/>
        </a:accent5>
        <a:accent6>
          <a:srgbClr val="F79646"/>
        </a:accent6>
        <a:hlink>
          <a:srgbClr val="CCCC00"/>
        </a:hlink>
        <a:folHlink>
          <a:srgbClr val="CCFF33"/>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CCECFF"/>
        </a:dk2>
        <a:lt2>
          <a:srgbClr val="808080"/>
        </a:lt2>
        <a:accent1>
          <a:srgbClr val="33CCCC"/>
        </a:accent1>
        <a:accent2>
          <a:srgbClr val="006699"/>
        </a:accent2>
        <a:accent3>
          <a:srgbClr val="9BBB59"/>
        </a:accent3>
        <a:accent4>
          <a:srgbClr val="8064A2"/>
        </a:accent4>
        <a:accent5>
          <a:srgbClr val="4BACC6"/>
        </a:accent5>
        <a:accent6>
          <a:srgbClr val="F79646"/>
        </a:accent6>
        <a:hlink>
          <a:srgbClr val="00FFFF"/>
        </a:hlink>
        <a:folHlink>
          <a:srgbClr val="0000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6666FF"/>
        </a:lt2>
        <a:accent1>
          <a:srgbClr val="33CCFF"/>
        </a:accent1>
        <a:accent2>
          <a:srgbClr val="0000FF"/>
        </a:accent2>
        <a:accent3>
          <a:srgbClr val="9BBB59"/>
        </a:accent3>
        <a:accent4>
          <a:srgbClr val="8064A2"/>
        </a:accent4>
        <a:accent5>
          <a:srgbClr val="4BACC6"/>
        </a:accent5>
        <a:accent6>
          <a:srgbClr val="F79646"/>
        </a:accent6>
        <a:hlink>
          <a:srgbClr val="FFFF99"/>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800080"/>
        </a:lt1>
        <a:dk2>
          <a:srgbClr val="FFFFFF"/>
        </a:dk2>
        <a:lt2>
          <a:srgbClr val="000000"/>
        </a:lt2>
        <a:accent1>
          <a:srgbClr val="CC66FF"/>
        </a:accent1>
        <a:accent2>
          <a:srgbClr val="990099"/>
        </a:accent2>
        <a:accent3>
          <a:srgbClr val="9BBB59"/>
        </a:accent3>
        <a:accent4>
          <a:srgbClr val="8064A2"/>
        </a:accent4>
        <a:accent5>
          <a:srgbClr val="4BACC6"/>
        </a:accent5>
        <a:accent6>
          <a:srgbClr val="F79646"/>
        </a:accent6>
        <a:hlink>
          <a:srgbClr val="FF9900"/>
        </a:hlink>
        <a:folHlink>
          <a:srgbClr val="FF33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CC"/>
        </a:dk2>
        <a:lt2>
          <a:srgbClr val="FF3300"/>
        </a:lt2>
        <a:accent1>
          <a:srgbClr val="FF7C80"/>
        </a:accent1>
        <a:accent2>
          <a:srgbClr val="990000"/>
        </a:accent2>
        <a:accent3>
          <a:srgbClr val="9BBB59"/>
        </a:accent3>
        <a:accent4>
          <a:srgbClr val="8064A2"/>
        </a:accent4>
        <a:accent5>
          <a:srgbClr val="4BACC6"/>
        </a:accent5>
        <a:accent6>
          <a:srgbClr val="F79646"/>
        </a:accent6>
        <a:hlink>
          <a:srgbClr val="FF66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9CCFF"/>
        </a:lt2>
        <a:accent1>
          <a:srgbClr val="CCCCFF"/>
        </a:accent1>
        <a:accent2>
          <a:srgbClr val="000066"/>
        </a:accent2>
        <a:accent3>
          <a:srgbClr val="9BBB59"/>
        </a:accent3>
        <a:accent4>
          <a:srgbClr val="8064A2"/>
        </a:accent4>
        <a:accent5>
          <a:srgbClr val="4BACC6"/>
        </a:accent5>
        <a:accent6>
          <a:srgbClr val="F79646"/>
        </a:accent6>
        <a:hlink>
          <a:srgbClr val="00B200"/>
        </a:hlink>
        <a:folHlink>
          <a:srgbClr val="CCFF33"/>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99FF"/>
        </a:lt2>
        <a:accent1>
          <a:srgbClr val="CCECFF"/>
        </a:accent1>
        <a:accent2>
          <a:srgbClr val="008080"/>
        </a:accent2>
        <a:accent3>
          <a:srgbClr val="9BBB59"/>
        </a:accent3>
        <a:accent4>
          <a:srgbClr val="8064A2"/>
        </a:accent4>
        <a:accent5>
          <a:srgbClr val="4BACC6"/>
        </a:accent5>
        <a:accent6>
          <a:srgbClr val="F79646"/>
        </a:accent6>
        <a:hlink>
          <a:srgbClr val="009999"/>
        </a:hlink>
        <a:folHlink>
          <a:srgbClr val="3366CC"/>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808000"/>
        </a:lt2>
        <a:accent1>
          <a:srgbClr val="99CC00"/>
        </a:accent1>
        <a:accent2>
          <a:srgbClr val="003300"/>
        </a:accent2>
        <a:accent3>
          <a:srgbClr val="9BBB59"/>
        </a:accent3>
        <a:accent4>
          <a:srgbClr val="8064A2"/>
        </a:accent4>
        <a:accent5>
          <a:srgbClr val="4BACC6"/>
        </a:accent5>
        <a:accent6>
          <a:srgbClr val="F79646"/>
        </a:accent6>
        <a:hlink>
          <a:srgbClr val="CCCC00"/>
        </a:hlink>
        <a:folHlink>
          <a:srgbClr val="CCFF33"/>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CCECFF"/>
        </a:dk2>
        <a:lt2>
          <a:srgbClr val="808080"/>
        </a:lt2>
        <a:accent1>
          <a:srgbClr val="33CCCC"/>
        </a:accent1>
        <a:accent2>
          <a:srgbClr val="006699"/>
        </a:accent2>
        <a:accent3>
          <a:srgbClr val="9BBB59"/>
        </a:accent3>
        <a:accent4>
          <a:srgbClr val="8064A2"/>
        </a:accent4>
        <a:accent5>
          <a:srgbClr val="4BACC6"/>
        </a:accent5>
        <a:accent6>
          <a:srgbClr val="F79646"/>
        </a:accent6>
        <a:hlink>
          <a:srgbClr val="00FFFF"/>
        </a:hlink>
        <a:folHlink>
          <a:srgbClr val="0000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6666FF"/>
        </a:lt2>
        <a:accent1>
          <a:srgbClr val="33CCFF"/>
        </a:accent1>
        <a:accent2>
          <a:srgbClr val="0000FF"/>
        </a:accent2>
        <a:accent3>
          <a:srgbClr val="9BBB59"/>
        </a:accent3>
        <a:accent4>
          <a:srgbClr val="8064A2"/>
        </a:accent4>
        <a:accent5>
          <a:srgbClr val="4BACC6"/>
        </a:accent5>
        <a:accent6>
          <a:srgbClr val="F79646"/>
        </a:accent6>
        <a:hlink>
          <a:srgbClr val="FFFF99"/>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800080"/>
        </a:lt1>
        <a:dk2>
          <a:srgbClr val="FFFFFF"/>
        </a:dk2>
        <a:lt2>
          <a:srgbClr val="000000"/>
        </a:lt2>
        <a:accent1>
          <a:srgbClr val="CC66FF"/>
        </a:accent1>
        <a:accent2>
          <a:srgbClr val="990099"/>
        </a:accent2>
        <a:accent3>
          <a:srgbClr val="9BBB59"/>
        </a:accent3>
        <a:accent4>
          <a:srgbClr val="8064A2"/>
        </a:accent4>
        <a:accent5>
          <a:srgbClr val="4BACC6"/>
        </a:accent5>
        <a:accent6>
          <a:srgbClr val="F79646"/>
        </a:accent6>
        <a:hlink>
          <a:srgbClr val="FF9900"/>
        </a:hlink>
        <a:folHlink>
          <a:srgbClr val="FF33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CC"/>
        </a:dk2>
        <a:lt2>
          <a:srgbClr val="FF3300"/>
        </a:lt2>
        <a:accent1>
          <a:srgbClr val="FF7C80"/>
        </a:accent1>
        <a:accent2>
          <a:srgbClr val="990000"/>
        </a:accent2>
        <a:accent3>
          <a:srgbClr val="9BBB59"/>
        </a:accent3>
        <a:accent4>
          <a:srgbClr val="8064A2"/>
        </a:accent4>
        <a:accent5>
          <a:srgbClr val="4BACC6"/>
        </a:accent5>
        <a:accent6>
          <a:srgbClr val="F79646"/>
        </a:accent6>
        <a:hlink>
          <a:srgbClr val="FF66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FF0000"/>
        </a:dk2>
        <a:lt2>
          <a:srgbClr val="FFB800"/>
        </a:lt2>
        <a:accent1>
          <a:srgbClr val="FFEF66"/>
        </a:accent1>
        <a:accent2>
          <a:srgbClr val="000000"/>
        </a:accent2>
        <a:accent3>
          <a:srgbClr val="9BBB59"/>
        </a:accent3>
        <a:accent4>
          <a:srgbClr val="8064A2"/>
        </a:accent4>
        <a:accent5>
          <a:srgbClr val="4BACC6"/>
        </a:accent5>
        <a:accent6>
          <a:srgbClr val="F79646"/>
        </a:accent6>
        <a:hlink>
          <a:srgbClr val="00B200"/>
        </a:hlink>
        <a:folHlink>
          <a:srgbClr val="703DF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9CCFF"/>
        </a:lt2>
        <a:accent1>
          <a:srgbClr val="CCCCFF"/>
        </a:accent1>
        <a:accent2>
          <a:srgbClr val="000066"/>
        </a:accent2>
        <a:accent3>
          <a:srgbClr val="9BBB59"/>
        </a:accent3>
        <a:accent4>
          <a:srgbClr val="8064A2"/>
        </a:accent4>
        <a:accent5>
          <a:srgbClr val="4BACC6"/>
        </a:accent5>
        <a:accent6>
          <a:srgbClr val="F79646"/>
        </a:accent6>
        <a:hlink>
          <a:srgbClr val="00B200"/>
        </a:hlink>
        <a:folHlink>
          <a:srgbClr val="CCFF33"/>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3399FF"/>
        </a:lt2>
        <a:accent1>
          <a:srgbClr val="CCECFF"/>
        </a:accent1>
        <a:accent2>
          <a:srgbClr val="008080"/>
        </a:accent2>
        <a:accent3>
          <a:srgbClr val="9BBB59"/>
        </a:accent3>
        <a:accent4>
          <a:srgbClr val="8064A2"/>
        </a:accent4>
        <a:accent5>
          <a:srgbClr val="4BACC6"/>
        </a:accent5>
        <a:accent6>
          <a:srgbClr val="F79646"/>
        </a:accent6>
        <a:hlink>
          <a:srgbClr val="009999"/>
        </a:hlink>
        <a:folHlink>
          <a:srgbClr val="3366CC"/>
        </a:folHlink>
      </a:clrScheme>
      <a:clrMap bg1="lt1" tx1="dk1" bg2="lt2" tx2="dk2" accent1="accent1" accent2="accent2" accent3="accent3" accent4="accent4" accent5="accent5" accent6="accent6" hlink="hlink" folHlink="folHlink"/>
    </a:extraClrScheme>
    <a:extraClrScheme>
      <a:clrScheme name="">
        <a:dk1>
          <a:srgbClr val="FFFFFF"/>
        </a:dk1>
        <a:lt1>
          <a:srgbClr val="336600"/>
        </a:lt1>
        <a:dk2>
          <a:srgbClr val="FFFFFF"/>
        </a:dk2>
        <a:lt2>
          <a:srgbClr val="808000"/>
        </a:lt2>
        <a:accent1>
          <a:srgbClr val="99CC00"/>
        </a:accent1>
        <a:accent2>
          <a:srgbClr val="003300"/>
        </a:accent2>
        <a:accent3>
          <a:srgbClr val="9BBB59"/>
        </a:accent3>
        <a:accent4>
          <a:srgbClr val="8064A2"/>
        </a:accent4>
        <a:accent5>
          <a:srgbClr val="4BACC6"/>
        </a:accent5>
        <a:accent6>
          <a:srgbClr val="F79646"/>
        </a:accent6>
        <a:hlink>
          <a:srgbClr val="CCCC00"/>
        </a:hlink>
        <a:folHlink>
          <a:srgbClr val="CCFF33"/>
        </a:folHlink>
      </a:clrScheme>
      <a:clrMap bg1="lt1" tx1="dk1" bg2="lt2" tx2="dk2" accent1="accent1" accent2="accent2" accent3="accent3" accent4="accent4" accent5="accent5" accent6="accent6" hlink="hlink" folHlink="folHlink"/>
    </a:extraClrScheme>
    <a:extraClrScheme>
      <a:clrScheme name="">
        <a:dk1>
          <a:srgbClr val="FFFFFF"/>
        </a:dk1>
        <a:lt1>
          <a:srgbClr val="003366"/>
        </a:lt1>
        <a:dk2>
          <a:srgbClr val="CCECFF"/>
        </a:dk2>
        <a:lt2>
          <a:srgbClr val="808080"/>
        </a:lt2>
        <a:accent1>
          <a:srgbClr val="33CCCC"/>
        </a:accent1>
        <a:accent2>
          <a:srgbClr val="006699"/>
        </a:accent2>
        <a:accent3>
          <a:srgbClr val="9BBB59"/>
        </a:accent3>
        <a:accent4>
          <a:srgbClr val="8064A2"/>
        </a:accent4>
        <a:accent5>
          <a:srgbClr val="4BACC6"/>
        </a:accent5>
        <a:accent6>
          <a:srgbClr val="F79646"/>
        </a:accent6>
        <a:hlink>
          <a:srgbClr val="00FFFF"/>
        </a:hlink>
        <a:folHlink>
          <a:srgbClr val="0000FF"/>
        </a:folHlink>
      </a:clrScheme>
      <a:clrMap bg1="lt1" tx1="dk1" bg2="lt2" tx2="dk2" accent1="accent1" accent2="accent2" accent3="accent3" accent4="accent4" accent5="accent5" accent6="accent6" hlink="hlink" folHlink="folHlink"/>
    </a:extraClrScheme>
    <a:extraClrScheme>
      <a:clrScheme name="">
        <a:dk1>
          <a:srgbClr val="FFFFFF"/>
        </a:dk1>
        <a:lt1>
          <a:srgbClr val="000066"/>
        </a:lt1>
        <a:dk2>
          <a:srgbClr val="FFFFFF"/>
        </a:dk2>
        <a:lt2>
          <a:srgbClr val="6666FF"/>
        </a:lt2>
        <a:accent1>
          <a:srgbClr val="33CCFF"/>
        </a:accent1>
        <a:accent2>
          <a:srgbClr val="0000FF"/>
        </a:accent2>
        <a:accent3>
          <a:srgbClr val="9BBB59"/>
        </a:accent3>
        <a:accent4>
          <a:srgbClr val="8064A2"/>
        </a:accent4>
        <a:accent5>
          <a:srgbClr val="4BACC6"/>
        </a:accent5>
        <a:accent6>
          <a:srgbClr val="F79646"/>
        </a:accent6>
        <a:hlink>
          <a:srgbClr val="FFFF99"/>
        </a:hlink>
        <a:folHlink>
          <a:srgbClr val="FFCC00"/>
        </a:folHlink>
      </a:clrScheme>
      <a:clrMap bg1="lt1" tx1="dk1" bg2="lt2" tx2="dk2" accent1="accent1" accent2="accent2" accent3="accent3" accent4="accent4" accent5="accent5" accent6="accent6" hlink="hlink" folHlink="folHlink"/>
    </a:extraClrScheme>
    <a:extraClrScheme>
      <a:clrScheme name="">
        <a:dk1>
          <a:srgbClr val="FFFFFF"/>
        </a:dk1>
        <a:lt1>
          <a:srgbClr val="800080"/>
        </a:lt1>
        <a:dk2>
          <a:srgbClr val="FFFFFF"/>
        </a:dk2>
        <a:lt2>
          <a:srgbClr val="000000"/>
        </a:lt2>
        <a:accent1>
          <a:srgbClr val="CC66FF"/>
        </a:accent1>
        <a:accent2>
          <a:srgbClr val="990099"/>
        </a:accent2>
        <a:accent3>
          <a:srgbClr val="9BBB59"/>
        </a:accent3>
        <a:accent4>
          <a:srgbClr val="8064A2"/>
        </a:accent4>
        <a:accent5>
          <a:srgbClr val="4BACC6"/>
        </a:accent5>
        <a:accent6>
          <a:srgbClr val="F79646"/>
        </a:accent6>
        <a:hlink>
          <a:srgbClr val="FF9900"/>
        </a:hlink>
        <a:folHlink>
          <a:srgbClr val="FF33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FFFFCC"/>
        </a:dk2>
        <a:lt2>
          <a:srgbClr val="FF3300"/>
        </a:lt2>
        <a:accent1>
          <a:srgbClr val="FF7C80"/>
        </a:accent1>
        <a:accent2>
          <a:srgbClr val="990000"/>
        </a:accent2>
        <a:accent3>
          <a:srgbClr val="9BBB59"/>
        </a:accent3>
        <a:accent4>
          <a:srgbClr val="8064A2"/>
        </a:accent4>
        <a:accent5>
          <a:srgbClr val="4BACC6"/>
        </a:accent5>
        <a:accent6>
          <a:srgbClr val="F79646"/>
        </a:accent6>
        <a:hlink>
          <a:srgbClr val="FF66CC"/>
        </a:hlink>
        <a:folHlink>
          <a:srgbClr val="FFCC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338</Paragraphs>
  <Slides>27</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27</vt:i4>
      </vt:variant>
    </vt:vector>
  </HeadingPairs>
  <TitlesOfParts>
    <vt:vector baseType="lpstr" size="34">
      <vt:lpstr>Arial</vt:lpstr>
      <vt:lpstr>Calibri</vt:lpstr>
      <vt:lpstr>Comic Sans MS</vt:lpstr>
      <vt:lpstr>宋体</vt:lpstr>
      <vt:lpstr>新宋体</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2024-09-07T20:48:55.062</cp:lastPrinted>
  <dcterms:created xsi:type="dcterms:W3CDTF">2024-09-07T12:48:55Z</dcterms:created>
  <dcterms:modified xsi:type="dcterms:W3CDTF">2024-09-07T12:48:57Z</dcterms:modified>
</cp:coreProperties>
</file>