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10278-C2F5-4033-9618-62A505F07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1D20B-9D17-42F3-B273-FDA13D6E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74EA5-AAB8-40F3-A7E7-62035ACB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BF814-2616-4A98-8727-BA993F6B0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B7753-93C2-42B8-B4DB-D76A5C8E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7BE15-0233-414C-ADF6-F14B9220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FDF36-B7A2-4E88-B62F-049868A27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A1EE4-DA1C-4132-B917-26FA45B6F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02BF8-5753-499D-A1B3-D0C2831EB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69551-756B-4E4F-8964-D02EA5F54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3E3DA-E0C6-4A81-B12E-6C567424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20344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水利工程施工质量验收规范的验收质量要求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促进水利工程施工行业的健康发展，提升企业的技术和管理水平。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确保水利工程符合设计要求和相关标准，保障工程安全、稳定运行。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提高水利工程的质量水平，减少工程维护和维修成本。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92" r="17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国家相关法律法规和技术标准，如《水利水电工程施工质量检验与评定规程》、《水利水电工程验收规程》等。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水利工程设计文件、施工图纸、施工合同等文件。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水利工程施工过程中的质量检查记录、试验报告等资料。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现场检查与检测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对水利工程的外观、结构、设备等进行检查和检测，确保其符合设计要求和相关标准。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根据现场检查与检测和资料审查的结果，形成验收结论，并对不符合要求的部分进行处理和整改。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对水利工程施工过程中的质量检查记录、试验报告等资料进行审查，确保其完整性和准确性。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验收前的准备工作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确定验收组织、制定验收计划、准备相关资料等。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00" b="281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水利工程施工质量验收规范是国家标准，旨在确保水利工程的安全、稳定和长期运行。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该规范规定了水利工程施工质量验收的程序、标准和要求，是水利工程施工质量管理的核心依据。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规范内容包括了水利工程施工过程中的各个环节，如土方开挖、基础处理、混凝土浇筑、金属结构制作与安装等。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对于每个环节，规范都明确了验收标准和验收方法，以确保施工质量符合设计要求和安全标准。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水利工程施工单位应按照规范要求进行施工，并建立完善的质量管理体系，确保施工质量。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验收单位应按照规范要求进行验收，对不符合要求的施工项目应要求施工单位进行整改，并重新进行验收。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政府主管部门应对水利工程施工质量进行监督检查，对违反规范的行为应依法进行处理。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https://d.book118.com/265020344021011121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2024-09-23T22:44:14.051</cp:lastPrinted>
  <dcterms:created xsi:type="dcterms:W3CDTF">2024-09-23T14:44:14Z</dcterms:created>
  <dcterms:modified xsi:type="dcterms:W3CDTF">2024-09-23T14:44:16Z</dcterms:modified>
</cp:coreProperties>
</file>