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A2EA0-84AC-401C-8005-8BBDDA76C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D89A9-0DB3-45BB-979A-DD2BD2689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C4A72-5841-48B5-A901-1D5BB8BB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1BAC8-140C-4723-B8E7-88909FE44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70DB0-3966-460B-A8FF-32EE6802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64E33-9547-4E2E-A3F9-1DC54F4DD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ECBE0-3BD8-4010-828B-5FEE17C64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CFD74-2C96-495B-9F4F-6063DDE8D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88BFB-7B5F-4734-B8F4-6D3678DA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18300-BE69-4ADE-83F0-B30E17020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41F0-02E1-495C-A1E5-51F1183C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21143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禁毒家庭教育小组计划书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小组构成与成员分工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小组活动计划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资源需求与保障措施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监测与评估机制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随着社会的发展，毒品问题日益严重，青少年吸毒现象屡禁不止。家庭教育在预防青少年吸毒中起着至关重要的作用，但许多家长缺乏相关的知识和技能。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成立禁毒家庭教育小组，旨在提高家长们对禁毒教育的认识和重视程度，传授正确的家庭教育方法，增强家庭教育的效果，共同为青少年禁毒工作做出贡献。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25" r="21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小组将组织家长们学习禁毒知识，与学校禁毒教育形成互补，共同构建青少年禁毒防线。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促进家庭教育与学校教育的协同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通过培训和交流，使家长们掌握正确的家庭教育方法，提高监护能力和效果。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提高家长监护能力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小组活动将促进家长之间的交流与合作，增强家庭凝聚力，为青少年营造一个和谐、健康的成长环境。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加强家庭关系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通过家庭教育小组的活动，提高家长和青少年对毒品的认识和警惕性，降低青少年吸毒的风险。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预防青少年吸毒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小组成立的意义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小组构成与成员分工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负责整个小组的协调和组织工作，确保小组活动的顺利进行。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协助组长工作，负责小组活动的具体安排和实施。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副组长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参与小组活动的策划、组织和实施，负责各自分工的任务。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核心成员介绍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负责小组活动的后勤保障，包括场地布置、物资准备等。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负责小组活动的具体实施，包括活动流程、内容等。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负责小组活动的现场组织和协调，确保活动顺利进行。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负责制定小组活动的计划和方案，包括活动时间、地点、内容等。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负责小组活动的宣传和推广，通过各种渠道吸引家庭参与。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成员分工与职责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小组活动计划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介绍毒品的危害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通过案例分享、图片展示等形式，让家长们深入了解毒品对个人、家庭和社会的危害。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分享成功戒毒案例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邀请戒毒成功人士或其家属分享经验，增强家长们对戒毒的信心。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家庭教育技巧培训：教授家长如何与孩子沟通、如何发现和纠正孩子的错误行为等。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969" b="996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9" b="1661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提高家长对毒品的认识和警惕性，增强禁毒意识。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帮助家长掌握正确的家庭教育方法，有效预防孩子涉毒。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建立一个互相支持、共同成长的家长群体，共同为禁毒事业努力。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每周末下午2点至4点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小学、初中、高中学生家长，每个年级各20名家长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总共60名家长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活动参与对象与人数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提高家庭成员的自我保护意识和能力，学会拒绝毒品诱惑。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促进家庭成员之间的沟通和理解，增强家庭凝聚力。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增强家庭成员对毒品的认识和警惕性，减少家庭成员接触毒品的风险。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帮助家庭成员建立健康的生活方式，培养积极向上的生活态度。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https://d.book118.com/265021143211011112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2024-09-19T00:08:43.769</cp:lastPrinted>
  <dcterms:created xsi:type="dcterms:W3CDTF">2024-09-18T16:08:43Z</dcterms:created>
  <dcterms:modified xsi:type="dcterms:W3CDTF">2024-09-18T16:08:46Z</dcterms:modified>
</cp:coreProperties>
</file>