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AFBC55-F550-457E-9FCB-3BDA0121D8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F1801B-7647-470B-8570-1DCB6A1DF6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E4B97B-8FF7-4040-B3BE-2AD79C4CA8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54DF09-233F-4031-A573-C1A25E0949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D4735B-D422-4CDC-91F0-E34AB5D66F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C47C45-F6A7-4316-9120-65771674F1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91FFC6-AB12-402C-BB4F-B69A990454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491E05-77A7-4D63-A0C8-8D7773FAB2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D8C027-20EB-48BD-BE30-AC1E26A0F5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D3E34A-F918-439C-837B-6785E914F4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685329-E9C4-43C0-A834-73A3355FF4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03034321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风电场电气系统典型设计</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汇报人：&lt;XXX&gt;</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风电场概述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风电场电气系统构成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风电场电气系统典型设计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风电场电气系统优化与改进建议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风电场电气系统典型案例分析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风电场概述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366" r="2536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0" r="314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风电场是指由多台风力发电机组组成的发电系统，通过收集风能并将其转换为电能，为电网提供可再生能源。</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风电场具有清洁、可再生、无污染等特点，是实现能源可持续发展的重要手段。</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风电场定义与特点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风电场可根据不同的分类标准进行分类，如根据风能资源类型可分为陆上风电场和海上风电场；根据风电机组类型可分为水平轴风力发电机组和垂直轴风力发电机组等。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布局</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风电场的布局需要考虑风能资源的分布、地形地貌、电网接入等多种因素，以实现最优的风能利用效果。常见的风电场布局形式包括集中式、分散式和分布式等。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713" r="247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风电场的分类与布局</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0704" r="2070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3143" r="3143"/>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风电场电气系统的重要性</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确保电力供应稳定性</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风电场电气系统是风电场的重要组成部分，其稳定运行对于保障电力供应的稳定性具有重要意义。</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提高风能利用率</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合理的电气系统设计可以提高风能利用率，降低能源成本，提高风电场的经济效益。</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促进可再生能源发展</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风电场电气系统的典型设计和技术创新，有助于推动可再生能源技术的发展，促进能源结构的优化和可持续发展。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风电场电气系统构成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风力发电机组是风电场电气系统的核心组成部分，负责将风能转化为电能。</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根据风能特性和发电需求，选择合适的风力发电机组类型和规格，如水平轴风力发电机组、垂直轴风力发电机组等。</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风力发电机组</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风力发电机组包括风轮、发电机、控制系统等主要部件，其中风轮捕获风能并驱动发电机转动，发电机将机械能转化为电能。</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风力发电机组的布局和配置需考虑风能资源的分布和强度，以及地形、气候等自然条件。</a:t>
            </a:r>
            <a:endParaRPr lang="en-US" sz="1100"/>
          </a:p>
        </p:txBody>
      </p:sp>
      <p:pic>
        <p:nvPicPr>
          <p:cNvPr id="30" name="Picture 30"/>
          <p:cNvPicPr>
            <a:picLocks noChangeAspect="1"/>
          </p:cNvPicPr>
          <p:nvPr/>
        </p:nvPicPr>
        <p:blipFill>
          <a:blip r:embed="rId2"/>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16583" r="16583"/>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集电系统</a:t>
            </a:r>
          </a:p>
        </p:txBody>
      </p:sp>
      <p:sp>
        <p:nvSpPr>
          <p:cNvPr id="23" name="Freeform 23"/>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集电系统负责收集风力发电机组产生的电能，并将其汇集到升压站系统。</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集电系统包括电缆、电缆沟、变压器等设施，用于传输电能并调节电压等级。</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根据风电场规模和布局，设计合理的集电线路和变压器配置，确保电能高效传输。</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集电系统的设计还需考虑电缆的散热、防腐、防雷等特殊要求，以保证系统的安全稳定运行。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升压站系统包括变压器、开关柜、无功补偿装置等设备，用于提高电压等级、调节无功功率和实现电能质量优化。</a:t>
            </a:r>
            <a:endParaRPr lang="en-US" sz="1100"/>
          </a:p>
        </p:txBody>
      </p:sp>
      <p:sp>
        <p:nvSpPr>
          <p:cNvPr id="11" name="AutoShape 11"/>
          <p:cNvSpPr/>
          <p:nvPr/>
        </p:nvSpPr>
        <p:spPr>
          <a:xfrm>
            <a:off x="5590556" y="4059741"/>
            <a:ext cx="5364583" cy="582295"/>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根据风电场的输电需求和电网要求，选择合适的变压器类型和容量，并配置相应的无功补偿装置。</a:t>
            </a:r>
            <a:endParaRPr lang="en-US" sz="1100"/>
          </a:p>
        </p:txBody>
      </p:sp>
      <p:sp>
        <p:nvSpPr>
          <p:cNvPr id="12" name="AutoShape 12"/>
          <p:cNvSpPr/>
          <p:nvPr/>
        </p:nvSpPr>
        <p:spPr>
          <a:xfrm>
            <a:off x="5590556" y="5182247"/>
            <a:ext cx="5364583" cy="582295"/>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升压站系统的设计需考虑设备的可维护性和可靠性，以及系统的自动化和智能化要求。</a:t>
            </a:r>
            <a:endParaRPr lang="en-US" sz="1100"/>
          </a:p>
        </p:txBody>
      </p:sp>
      <p:sp>
        <p:nvSpPr>
          <p:cNvPr id="13" name="AutoShape 13"/>
          <p:cNvSpPr/>
          <p:nvPr/>
        </p:nvSpPr>
        <p:spPr>
          <a:xfrm>
            <a:off x="5590556" y="1803301"/>
            <a:ext cx="5364583" cy="582295"/>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升压站系统是风电场电气系统的重要组成部分，负责对汇集的电能进行升压处理。</a:t>
            </a:r>
            <a:endParaRPr lang="en-US" sz="1100"/>
          </a:p>
        </p:txBody>
      </p:sp>
      <p:sp>
        <p:nvSpPr>
          <p:cNvPr id="14" name="AutoShape 14"/>
          <p:cNvSpPr/>
          <p:nvPr/>
        </p:nvSpPr>
        <p:spPr>
          <a:xfrm>
            <a:off x="2642414" y="2923559"/>
            <a:ext cx="2708226" cy="646984"/>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升压站系统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759511"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194008"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628506"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63003"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75049" y="3802911"/>
            <a:ext cx="2562225" cy="1609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425">
                <a:solidFill>
                  <a:schemeClr val="dk1"/>
                </a:solidFill>
                <a:latin typeface="Microsoft Yahei"/>
                <a:ea typeface="Microsoft Yahei"/>
                <a:cs typeface="Microsoft Yahei"/>
              </a:rPr>
              <a:t>输电线路是风电场电气系统的重要组成部分，负责将电能传输到电网。</a:t>
            </a:r>
          </a:p>
        </p:txBody>
      </p:sp>
      <p:sp>
        <p:nvSpPr>
          <p:cNvPr id="7" name="Freeform 7"/>
          <p:cNvSpPr/>
          <p:nvPr/>
        </p:nvSpPr>
        <p:spPr>
          <a:xfrm>
            <a:off x="9301454"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9735951"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170449"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060494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88539"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2303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857534"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92032"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30482"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64980"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39947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833975"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887964" y="3802911"/>
            <a:ext cx="2562225" cy="1514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425">
                <a:solidFill>
                  <a:schemeClr val="dk1"/>
                </a:solidFill>
                <a:latin typeface="Microsoft Yahei"/>
                <a:ea typeface="Microsoft Yahei"/>
                <a:cs typeface="Microsoft Yahei"/>
              </a:rPr>
              <a:t>输电线路的施工和维护需遵循相关标准和规范，确保线路的安全稳定运行。</a:t>
            </a:r>
          </a:p>
        </p:txBody>
      </p:sp>
      <p:sp>
        <p:nvSpPr>
          <p:cNvPr id="20" name="TextBox 20"/>
          <p:cNvSpPr txBox="1"/>
          <p:nvPr/>
        </p:nvSpPr>
        <p:spPr>
          <a:xfrm>
            <a:off x="3346021" y="3802911"/>
            <a:ext cx="2562225" cy="1609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425">
                <a:solidFill>
                  <a:schemeClr val="dk1"/>
                </a:solidFill>
                <a:latin typeface="Microsoft Yahei"/>
                <a:ea typeface="Microsoft Yahei"/>
                <a:cs typeface="Microsoft Yahei"/>
              </a:rPr>
              <a:t>输电线路包括架空线路和电缆线路两种类型，根据风电场规模和地理位置选择合适的线路类型和规格。</a:t>
            </a:r>
          </a:p>
        </p:txBody>
      </p:sp>
      <p:sp>
        <p:nvSpPr>
          <p:cNvPr id="21" name="TextBox 21"/>
          <p:cNvSpPr txBox="1"/>
          <p:nvPr/>
        </p:nvSpPr>
        <p:spPr>
          <a:xfrm>
            <a:off x="6116992" y="3802911"/>
            <a:ext cx="2562225" cy="1609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425">
                <a:solidFill>
                  <a:schemeClr val="dk1"/>
                </a:solidFill>
                <a:latin typeface="Microsoft Yahei"/>
                <a:ea typeface="Microsoft Yahei"/>
                <a:cs typeface="Microsoft Yahei"/>
              </a:rPr>
              <a:t>输电线路的设计需考虑线路长度、电压等级、传输容量等参数，以及地形、气候等自然条件对线路的影响。</a:t>
            </a:r>
          </a:p>
        </p:txBody>
      </p:sp>
      <p:sp>
        <p:nvSpPr>
          <p:cNvPr id="22" name="Freeform 22"/>
          <p:cNvSpPr/>
          <p:nvPr/>
        </p:nvSpPr>
        <p:spPr>
          <a:xfrm>
            <a:off x="1683527" y="1942053"/>
            <a:ext cx="888306" cy="791751"/>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445000" y="1806876"/>
            <a:ext cx="926928" cy="92692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206367" y="1886534"/>
            <a:ext cx="902789" cy="902789"/>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9948635" y="1888948"/>
            <a:ext cx="897962" cy="897962"/>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5400000">
            <a:off x="11368526" y="5979399"/>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1368526" y="6190229"/>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输电线路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风电场电气系统典型设计</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182" r="11182"/>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根据风资源评估结果，选择适合风电场风能特性的风力发电机组类型，如双馈式、直驱式等。</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考虑风电机组的布置方式，如分散式、集中式等，以及机组间距、排列方式等，以实现最佳的风能捕获和发电效益。</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考虑风电机组的基础设计，包括基础结构、施工方法等，以确保机组运行稳定和安全。</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风力发电机组选型与布置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https://d.book118.com/265030343213011110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2024-09-15T21:46:59.780</cp:lastPrinted>
  <dcterms:created xsi:type="dcterms:W3CDTF">2024-09-15T13:46:59Z</dcterms:created>
  <dcterms:modified xsi:type="dcterms:W3CDTF">2024-09-15T13:47:01Z</dcterms:modified>
</cp:coreProperties>
</file>