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FE85-E16C-4DEF-8C46-CA620006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515A8-E6DC-41F3-9D1D-C406CD72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1D2F6-94F6-43BC-AD48-76233B15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45D6F-326D-495B-9210-1F5C6D2D9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2088B-CDB9-4858-8896-4598599E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9AADB-3A38-4EAC-A746-9161EBB7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54BA0-3616-44BF-8282-A07BE8DB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FB7B2-CB5C-4990-8D82-992A52AC0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E7392-5384-4584-B85B-0D8F7DF6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06595-ED51-4FA0-BCA2-5BCC70FF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1F1B8-49B8-4F79-B4C4-5753E2C7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3230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护理服务演讲培训和发展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通过有效的演讲技巧，护士能够准确传达医疗信息、护理计划和患者病情，确保患者得到最佳护理。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熟练的演讲技巧有助于护士更快速、更有效地与患者、同事和医生进行沟通，提高工作效率。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良好的演讲能力有助于团队成员之间的信息共享和协作，增强团队的凝聚力。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通过自信、专业的演讲，护士能够给患者留下良好的第一印象，为后续的护理工作打下基础。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在面对护患矛盾和冲突时，护士可以利用演讲技巧来平息紧张气氛，理性沟通解决问题。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有效化解冲突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通过耐心、细致的讲解，护士可以赢得患者的信任，使患者更愿意配合护理工作。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良好的演讲技巧能够帮助护士给予患者心理支持和安慰，减轻患者的焦虑和恐惧。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通过生动有趣的讲解，护士可以更有效地向患者传授健康知识和护理技巧，提高患者的自我护理能力。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提高患者教育效果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鼓励患者提问和参与讨论，可以增强患者的主动性和参与感，提高患者的满意度。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护理服务演讲中，语言表达是关键，需要清晰、简洁地传达信息，避免使用复杂的词汇和冗长的句子。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演讲需要用简单明了的语言表达，让听众能够快速理解护理服务的核心内容。避免使用过多的医学术语或过于专业的词汇，而是用日常用语来解释护理服务的特点和优势。同时，要避免句子结构过于复杂，尽量使用简单句和短句，使信息传递更加流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清晰简洁的语言表达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语调和语速在护理服务演讲中同样重要，恰当的语调和语速能够更好地吸引听众的注意力，增强演讲的感染力。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服务演讲中，语调要保持自然、亲切和友好，避免过于生硬或过于夸张。语速要适中，不宜过快或过慢，要根据演讲的内容和听众的反应来调整语速。同时，要注意声音的响亮和清晰，确保每个听众都能听清楚演讲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恰当的语调和语速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有效的肢体语言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肢体语言是护理服务演讲中不可或缺的一部分，有效的肢体语言能够增强演讲的说服力和感染力。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服务演讲中，肢体语言要保持自然、得体和自信。要注意姿势的端正和舒适，不要过于僵硬或随意。同时，眼神交流也很重要，要与听众保持适当的眼神接触，增强与听众的互动和沟通。另外，面部表情要保持亲切、友好和真诚，根据演讲内容表达出相应的情感和情绪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倾听和反馈是护理服务演讲中不可或缺的技巧，能够增强与听众的互动和沟通效果。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服务演讲中，要认真倾听听众的问题和反馈，给予关注和回应。同时，要根据听众的反应和反馈调整演讲内容和方式，以更好地满足听众的需求。另外，在演讲结束后，可以主动询问听众的意见和建议，以获取更多的反馈信息，不断改进和完善护理服务演讲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倾听和反馈技巧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护理服务演讲内容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72" b="22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患者需求和期望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在演讲中，应首先了解患者的需求和期望，以便提供有针对性的护理服务。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关注患者的体验和感受，通过了解患者的需求，提供更加贴心、个性化的护理服务。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在演讲中，应积极与患者建立信任关系，增强患者对护理服务的信任感和满意度。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强调护理服务应遵循的标准和规范，确保患者得到安全、有效的护理服务。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介绍护理服务流程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在演讲中，应详细介绍护理服务流程，包括评估、计划、实施和评价等环节。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通过介绍护理服务流程和标准，提高护理服务质量，提升患者的满意度。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250" b="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92" r="15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https://d.book118.com/265032303312011044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2024-09-07T09:26:59.652</cp:lastPrinted>
  <dcterms:created xsi:type="dcterms:W3CDTF">2024-09-07T01:26:59Z</dcterms:created>
  <dcterms:modified xsi:type="dcterms:W3CDTF">2024-09-07T01:27:01Z</dcterms:modified>
</cp:coreProperties>
</file>